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0"/>
  </p:notesMasterIdLst>
  <p:sldIdLst>
    <p:sldId id="256" r:id="rId5"/>
    <p:sldId id="262" r:id="rId6"/>
    <p:sldId id="268" r:id="rId7"/>
    <p:sldId id="269" r:id="rId8"/>
    <p:sldId id="272" r:id="rId9"/>
    <p:sldId id="273" r:id="rId10"/>
    <p:sldId id="274" r:id="rId11"/>
    <p:sldId id="275" r:id="rId12"/>
    <p:sldId id="260" r:id="rId13"/>
    <p:sldId id="265" r:id="rId14"/>
    <p:sldId id="270" r:id="rId15"/>
    <p:sldId id="271" r:id="rId16"/>
    <p:sldId id="259" r:id="rId17"/>
    <p:sldId id="258" r:id="rId18"/>
    <p:sldId id="264" r:id="rId19"/>
  </p:sldIdLst>
  <p:sldSz cx="9144000" cy="6858000" type="screen4x3"/>
  <p:notesSz cx="7053263"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3F48FB"/>
    <a:srgbClr val="8AF28A"/>
    <a:srgbClr val="4FEB4F"/>
    <a:srgbClr val="EBF842"/>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3" autoAdjust="0"/>
    <p:restoredTop sz="69489" autoAdjust="0"/>
  </p:normalViewPr>
  <p:slideViewPr>
    <p:cSldViewPr>
      <p:cViewPr varScale="1">
        <p:scale>
          <a:sx n="93" d="100"/>
          <a:sy n="93" d="100"/>
        </p:scale>
        <p:origin x="-11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782" y="-96"/>
      </p:cViewPr>
      <p:guideLst>
        <p:guide orient="horz" pos="2949"/>
        <p:guide pos="22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ylesl\My%20Documents\CalNex\Picarro%20Data\Picarro_NH3%20CalNex_Modes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ylesl\My%20Documents\CalNex\ADAM-All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ylesl\My%20Documents\NH3%20in%20NC\Kout-charts-tables-August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3"/>
  <c:chart>
    <c:plotArea>
      <c:layout/>
      <c:lineChart>
        <c:grouping val="standard"/>
        <c:ser>
          <c:idx val="0"/>
          <c:order val="0"/>
          <c:tx>
            <c:strRef>
              <c:f>Sheet1!$O$1</c:f>
              <c:strCache>
                <c:ptCount val="1"/>
                <c:pt idx="0">
                  <c:v>0.5 m</c:v>
                </c:pt>
              </c:strCache>
            </c:strRef>
          </c:tx>
          <c:spPr>
            <a:ln>
              <a:solidFill>
                <a:schemeClr val="tx1"/>
              </a:solidFill>
            </a:ln>
          </c:spPr>
          <c:marker>
            <c:symbol val="none"/>
          </c:marker>
          <c:cat>
            <c:numRef>
              <c:f>Sheet1!$R$2:$R$75</c:f>
              <c:numCache>
                <c:formatCode>[$-409]d\-mmm;@</c:formatCode>
                <c:ptCount val="74"/>
                <c:pt idx="0">
                  <c:v>153.29166666666652</c:v>
                </c:pt>
                <c:pt idx="1">
                  <c:v>153.54166666666652</c:v>
                </c:pt>
                <c:pt idx="2">
                  <c:v>153.79166666666652</c:v>
                </c:pt>
                <c:pt idx="3">
                  <c:v>154.04166666666652</c:v>
                </c:pt>
                <c:pt idx="4">
                  <c:v>154.29166666666652</c:v>
                </c:pt>
                <c:pt idx="5">
                  <c:v>154.54166666666652</c:v>
                </c:pt>
                <c:pt idx="6">
                  <c:v>154.79166666666652</c:v>
                </c:pt>
                <c:pt idx="7">
                  <c:v>155.04166666666652</c:v>
                </c:pt>
                <c:pt idx="8">
                  <c:v>155.29166666666652</c:v>
                </c:pt>
                <c:pt idx="9">
                  <c:v>155.54166666666652</c:v>
                </c:pt>
                <c:pt idx="10">
                  <c:v>155.79166666666652</c:v>
                </c:pt>
                <c:pt idx="11">
                  <c:v>156.04166666666652</c:v>
                </c:pt>
                <c:pt idx="12">
                  <c:v>156.29166666666652</c:v>
                </c:pt>
                <c:pt idx="13">
                  <c:v>156.54166666666652</c:v>
                </c:pt>
                <c:pt idx="14">
                  <c:v>156.79166666666652</c:v>
                </c:pt>
                <c:pt idx="15">
                  <c:v>157.04166666666652</c:v>
                </c:pt>
                <c:pt idx="16">
                  <c:v>157.29166666666652</c:v>
                </c:pt>
                <c:pt idx="17">
                  <c:v>157.54166666666652</c:v>
                </c:pt>
                <c:pt idx="18">
                  <c:v>157.79166666666652</c:v>
                </c:pt>
                <c:pt idx="19">
                  <c:v>158.04166666666652</c:v>
                </c:pt>
                <c:pt idx="20">
                  <c:v>158.29166666666652</c:v>
                </c:pt>
                <c:pt idx="21">
                  <c:v>158.54166666666652</c:v>
                </c:pt>
                <c:pt idx="22">
                  <c:v>158.79166666666652</c:v>
                </c:pt>
                <c:pt idx="23">
                  <c:v>159.04166666666652</c:v>
                </c:pt>
                <c:pt idx="24">
                  <c:v>159.29166666666652</c:v>
                </c:pt>
                <c:pt idx="25">
                  <c:v>159.54166666666652</c:v>
                </c:pt>
                <c:pt idx="26">
                  <c:v>159.79166666666652</c:v>
                </c:pt>
                <c:pt idx="27">
                  <c:v>160.04166666666652</c:v>
                </c:pt>
                <c:pt idx="28">
                  <c:v>160.29166666666652</c:v>
                </c:pt>
                <c:pt idx="29">
                  <c:v>160.54166666666652</c:v>
                </c:pt>
                <c:pt idx="30">
                  <c:v>160.79166666666652</c:v>
                </c:pt>
                <c:pt idx="31">
                  <c:v>161.04166666666652</c:v>
                </c:pt>
                <c:pt idx="32">
                  <c:v>161.29166666666652</c:v>
                </c:pt>
                <c:pt idx="33">
                  <c:v>161.54166666666652</c:v>
                </c:pt>
                <c:pt idx="34">
                  <c:v>161.79166666666652</c:v>
                </c:pt>
                <c:pt idx="35">
                  <c:v>162.04166666666652</c:v>
                </c:pt>
                <c:pt idx="36">
                  <c:v>162.29166666666652</c:v>
                </c:pt>
                <c:pt idx="37">
                  <c:v>162.54166666666652</c:v>
                </c:pt>
                <c:pt idx="38">
                  <c:v>162.79166666666652</c:v>
                </c:pt>
                <c:pt idx="39">
                  <c:v>163.04166666666652</c:v>
                </c:pt>
                <c:pt idx="40">
                  <c:v>163.29166666666652</c:v>
                </c:pt>
                <c:pt idx="41">
                  <c:v>163.54166666666652</c:v>
                </c:pt>
                <c:pt idx="42">
                  <c:v>163.79166666666652</c:v>
                </c:pt>
                <c:pt idx="43">
                  <c:v>164.04166666666652</c:v>
                </c:pt>
                <c:pt idx="44">
                  <c:v>164.29166666666652</c:v>
                </c:pt>
                <c:pt idx="45">
                  <c:v>164.54166666666652</c:v>
                </c:pt>
                <c:pt idx="46">
                  <c:v>164.79166666666652</c:v>
                </c:pt>
                <c:pt idx="47">
                  <c:v>165.04166666666652</c:v>
                </c:pt>
                <c:pt idx="48">
                  <c:v>165.29166666666652</c:v>
                </c:pt>
                <c:pt idx="49">
                  <c:v>165.54166666666652</c:v>
                </c:pt>
                <c:pt idx="50">
                  <c:v>165.79166666666652</c:v>
                </c:pt>
                <c:pt idx="51">
                  <c:v>166.04166666666652</c:v>
                </c:pt>
                <c:pt idx="52">
                  <c:v>166.29166666666652</c:v>
                </c:pt>
                <c:pt idx="53">
                  <c:v>166.54166666666652</c:v>
                </c:pt>
                <c:pt idx="54">
                  <c:v>166.79166666666652</c:v>
                </c:pt>
                <c:pt idx="55">
                  <c:v>167.04166666666652</c:v>
                </c:pt>
                <c:pt idx="56">
                  <c:v>167.29166666666652</c:v>
                </c:pt>
                <c:pt idx="57">
                  <c:v>167.54166666666652</c:v>
                </c:pt>
                <c:pt idx="58">
                  <c:v>167.79166666666652</c:v>
                </c:pt>
                <c:pt idx="59">
                  <c:v>168.04166666666652</c:v>
                </c:pt>
                <c:pt idx="60">
                  <c:v>168.29166666666652</c:v>
                </c:pt>
                <c:pt idx="61">
                  <c:v>168.54166666666652</c:v>
                </c:pt>
                <c:pt idx="62">
                  <c:v>168.79166666666652</c:v>
                </c:pt>
                <c:pt idx="63">
                  <c:v>169.04166666666652</c:v>
                </c:pt>
                <c:pt idx="64">
                  <c:v>169.29166666666652</c:v>
                </c:pt>
                <c:pt idx="65">
                  <c:v>169.54166666666652</c:v>
                </c:pt>
                <c:pt idx="66">
                  <c:v>169.79166666666652</c:v>
                </c:pt>
                <c:pt idx="67">
                  <c:v>170.04166666666652</c:v>
                </c:pt>
                <c:pt idx="68">
                  <c:v>170.29166666666652</c:v>
                </c:pt>
                <c:pt idx="69">
                  <c:v>170.54166666666652</c:v>
                </c:pt>
                <c:pt idx="70">
                  <c:v>170.79166666666652</c:v>
                </c:pt>
                <c:pt idx="71">
                  <c:v>171.04166666666652</c:v>
                </c:pt>
                <c:pt idx="72">
                  <c:v>171.29166666666652</c:v>
                </c:pt>
                <c:pt idx="73">
                  <c:v>171.54166666666652</c:v>
                </c:pt>
              </c:numCache>
            </c:numRef>
          </c:cat>
          <c:val>
            <c:numRef>
              <c:f>Sheet1!$O$2:$O$75</c:f>
              <c:numCache>
                <c:formatCode>0.00</c:formatCode>
                <c:ptCount val="74"/>
                <c:pt idx="0">
                  <c:v>0</c:v>
                </c:pt>
                <c:pt idx="1">
                  <c:v>10.433935166380001</c:v>
                </c:pt>
                <c:pt idx="2">
                  <c:v>4.9733142409640108</c:v>
                </c:pt>
                <c:pt idx="3">
                  <c:v>2.4947866426485885</c:v>
                </c:pt>
                <c:pt idx="4">
                  <c:v>2.8686355568613422</c:v>
                </c:pt>
                <c:pt idx="5">
                  <c:v>6.7411441021399794</c:v>
                </c:pt>
                <c:pt idx="6">
                  <c:v>30.312103038326427</c:v>
                </c:pt>
                <c:pt idx="7">
                  <c:v>25.562421918132589</c:v>
                </c:pt>
                <c:pt idx="8">
                  <c:v>13.090778054961719</c:v>
                </c:pt>
                <c:pt idx="9">
                  <c:v>8.0597577775141964</c:v>
                </c:pt>
                <c:pt idx="10">
                  <c:v>21.416481497127929</c:v>
                </c:pt>
                <c:pt idx="11">
                  <c:v>14.913332211792152</c:v>
                </c:pt>
                <c:pt idx="12">
                  <c:v>9.7903933635039184</c:v>
                </c:pt>
                <c:pt idx="13">
                  <c:v>10.151092006133752</c:v>
                </c:pt>
                <c:pt idx="14">
                  <c:v>15.725274749142415</c:v>
                </c:pt>
                <c:pt idx="15">
                  <c:v>17.03591881979829</c:v>
                </c:pt>
                <c:pt idx="16">
                  <c:v>10.017403130994712</c:v>
                </c:pt>
                <c:pt idx="17">
                  <c:v>5.0190337698283694</c:v>
                </c:pt>
                <c:pt idx="18">
                  <c:v>13.300694450746605</c:v>
                </c:pt>
                <c:pt idx="19">
                  <c:v>24.48611102265053</c:v>
                </c:pt>
                <c:pt idx="20">
                  <c:v>8.5744953302653215</c:v>
                </c:pt>
                <c:pt idx="21">
                  <c:v>6.6279432887874901</c:v>
                </c:pt>
                <c:pt idx="22">
                  <c:v>20.845565726471431</c:v>
                </c:pt>
                <c:pt idx="23">
                  <c:v>23.169991798755355</c:v>
                </c:pt>
                <c:pt idx="24">
                  <c:v>9.7285496077333349</c:v>
                </c:pt>
                <c:pt idx="26">
                  <c:v>8.0917420866010801</c:v>
                </c:pt>
                <c:pt idx="27">
                  <c:v>14.91701519262892</c:v>
                </c:pt>
                <c:pt idx="28">
                  <c:v>6.0375922146950662</c:v>
                </c:pt>
                <c:pt idx="29">
                  <c:v>7.8693956372320955</c:v>
                </c:pt>
                <c:pt idx="30">
                  <c:v>14.315198032122685</c:v>
                </c:pt>
                <c:pt idx="31">
                  <c:v>16.291990076515209</c:v>
                </c:pt>
                <c:pt idx="32">
                  <c:v>6.4677999563322661</c:v>
                </c:pt>
                <c:pt idx="33">
                  <c:v>5.1247496641993395</c:v>
                </c:pt>
                <c:pt idx="34">
                  <c:v>17.200644661312428</c:v>
                </c:pt>
                <c:pt idx="35">
                  <c:v>9.4843540420493504</c:v>
                </c:pt>
                <c:pt idx="36">
                  <c:v>6.8162062854527123</c:v>
                </c:pt>
                <c:pt idx="37">
                  <c:v>6.9921457314627551</c:v>
                </c:pt>
                <c:pt idx="38">
                  <c:v>19.865492260355861</c:v>
                </c:pt>
                <c:pt idx="39">
                  <c:v>13.45404672204873</c:v>
                </c:pt>
                <c:pt idx="40">
                  <c:v>7.3796254511534336</c:v>
                </c:pt>
                <c:pt idx="41">
                  <c:v>5.7328725274087855</c:v>
                </c:pt>
                <c:pt idx="42">
                  <c:v>33.953321694026613</c:v>
                </c:pt>
                <c:pt idx="43">
                  <c:v>68.078671993893238</c:v>
                </c:pt>
                <c:pt idx="44">
                  <c:v>20.516266967939448</c:v>
                </c:pt>
                <c:pt idx="45">
                  <c:v>8.2477019040186939</c:v>
                </c:pt>
                <c:pt idx="46">
                  <c:v>47.861833099083334</c:v>
                </c:pt>
                <c:pt idx="47">
                  <c:v>127.30591062584899</c:v>
                </c:pt>
                <c:pt idx="48">
                  <c:v>44.19821618270894</c:v>
                </c:pt>
                <c:pt idx="49">
                  <c:v>16.513293476060827</c:v>
                </c:pt>
                <c:pt idx="50">
                  <c:v>12.821847590262177</c:v>
                </c:pt>
                <c:pt idx="51">
                  <c:v>10.58407924246495</c:v>
                </c:pt>
                <c:pt idx="52">
                  <c:v>4.4866984348227454</c:v>
                </c:pt>
                <c:pt idx="53">
                  <c:v>7.5970789461651345</c:v>
                </c:pt>
                <c:pt idx="54">
                  <c:v>12.027370951051713</c:v>
                </c:pt>
                <c:pt idx="55">
                  <c:v>14.481665714444249</c:v>
                </c:pt>
                <c:pt idx="56">
                  <c:v>5.0672599717771218</c:v>
                </c:pt>
                <c:pt idx="57">
                  <c:v>4.2262835187577785</c:v>
                </c:pt>
                <c:pt idx="58">
                  <c:v>20.513453220213531</c:v>
                </c:pt>
                <c:pt idx="59">
                  <c:v>22.30658588459551</c:v>
                </c:pt>
                <c:pt idx="60">
                  <c:v>8.419426213904103</c:v>
                </c:pt>
                <c:pt idx="61">
                  <c:v>4.851056717522467</c:v>
                </c:pt>
                <c:pt idx="62">
                  <c:v>13.450069248151896</c:v>
                </c:pt>
                <c:pt idx="63">
                  <c:v>9.7645413066646967</c:v>
                </c:pt>
                <c:pt idx="64">
                  <c:v>6.0866604736180498</c:v>
                </c:pt>
                <c:pt idx="65">
                  <c:v>6.4185075832277816</c:v>
                </c:pt>
                <c:pt idx="66">
                  <c:v>6.7118961836107038</c:v>
                </c:pt>
                <c:pt idx="67">
                  <c:v>9.4838477822972749</c:v>
                </c:pt>
                <c:pt idx="68">
                  <c:v>14.265836816732682</c:v>
                </c:pt>
                <c:pt idx="69">
                  <c:v>3.7831378902990629</c:v>
                </c:pt>
                <c:pt idx="70">
                  <c:v>6.9855732757033504</c:v>
                </c:pt>
                <c:pt idx="71">
                  <c:v>3.0598606769877761</c:v>
                </c:pt>
                <c:pt idx="72">
                  <c:v>18.048439861388168</c:v>
                </c:pt>
                <c:pt idx="73">
                  <c:v>18.772222170854789</c:v>
                </c:pt>
              </c:numCache>
            </c:numRef>
          </c:val>
        </c:ser>
        <c:ser>
          <c:idx val="1"/>
          <c:order val="1"/>
          <c:tx>
            <c:strRef>
              <c:f>Sheet1!$P$1</c:f>
              <c:strCache>
                <c:ptCount val="1"/>
                <c:pt idx="0">
                  <c:v>2.5 m</c:v>
                </c:pt>
              </c:strCache>
            </c:strRef>
          </c:tx>
          <c:spPr>
            <a:ln>
              <a:solidFill>
                <a:srgbClr val="FF0000"/>
              </a:solidFill>
            </a:ln>
          </c:spPr>
          <c:marker>
            <c:symbol val="none"/>
          </c:marker>
          <c:cat>
            <c:numRef>
              <c:f>Sheet1!$R$2:$R$75</c:f>
              <c:numCache>
                <c:formatCode>[$-409]d\-mmm;@</c:formatCode>
                <c:ptCount val="74"/>
                <c:pt idx="0">
                  <c:v>153.29166666666652</c:v>
                </c:pt>
                <c:pt idx="1">
                  <c:v>153.54166666666652</c:v>
                </c:pt>
                <c:pt idx="2">
                  <c:v>153.79166666666652</c:v>
                </c:pt>
                <c:pt idx="3">
                  <c:v>154.04166666666652</c:v>
                </c:pt>
                <c:pt idx="4">
                  <c:v>154.29166666666652</c:v>
                </c:pt>
                <c:pt idx="5">
                  <c:v>154.54166666666652</c:v>
                </c:pt>
                <c:pt idx="6">
                  <c:v>154.79166666666652</c:v>
                </c:pt>
                <c:pt idx="7">
                  <c:v>155.04166666666652</c:v>
                </c:pt>
                <c:pt idx="8">
                  <c:v>155.29166666666652</c:v>
                </c:pt>
                <c:pt idx="9">
                  <c:v>155.54166666666652</c:v>
                </c:pt>
                <c:pt idx="10">
                  <c:v>155.79166666666652</c:v>
                </c:pt>
                <c:pt idx="11">
                  <c:v>156.04166666666652</c:v>
                </c:pt>
                <c:pt idx="12">
                  <c:v>156.29166666666652</c:v>
                </c:pt>
                <c:pt idx="13">
                  <c:v>156.54166666666652</c:v>
                </c:pt>
                <c:pt idx="14">
                  <c:v>156.79166666666652</c:v>
                </c:pt>
                <c:pt idx="15">
                  <c:v>157.04166666666652</c:v>
                </c:pt>
                <c:pt idx="16">
                  <c:v>157.29166666666652</c:v>
                </c:pt>
                <c:pt idx="17">
                  <c:v>157.54166666666652</c:v>
                </c:pt>
                <c:pt idx="18">
                  <c:v>157.79166666666652</c:v>
                </c:pt>
                <c:pt idx="19">
                  <c:v>158.04166666666652</c:v>
                </c:pt>
                <c:pt idx="20">
                  <c:v>158.29166666666652</c:v>
                </c:pt>
                <c:pt idx="21">
                  <c:v>158.54166666666652</c:v>
                </c:pt>
                <c:pt idx="22">
                  <c:v>158.79166666666652</c:v>
                </c:pt>
                <c:pt idx="23">
                  <c:v>159.04166666666652</c:v>
                </c:pt>
                <c:pt idx="24">
                  <c:v>159.29166666666652</c:v>
                </c:pt>
                <c:pt idx="25">
                  <c:v>159.54166666666652</c:v>
                </c:pt>
                <c:pt idx="26">
                  <c:v>159.79166666666652</c:v>
                </c:pt>
                <c:pt idx="27">
                  <c:v>160.04166666666652</c:v>
                </c:pt>
                <c:pt idx="28">
                  <c:v>160.29166666666652</c:v>
                </c:pt>
                <c:pt idx="29">
                  <c:v>160.54166666666652</c:v>
                </c:pt>
                <c:pt idx="30">
                  <c:v>160.79166666666652</c:v>
                </c:pt>
                <c:pt idx="31">
                  <c:v>161.04166666666652</c:v>
                </c:pt>
                <c:pt idx="32">
                  <c:v>161.29166666666652</c:v>
                </c:pt>
                <c:pt idx="33">
                  <c:v>161.54166666666652</c:v>
                </c:pt>
                <c:pt idx="34">
                  <c:v>161.79166666666652</c:v>
                </c:pt>
                <c:pt idx="35">
                  <c:v>162.04166666666652</c:v>
                </c:pt>
                <c:pt idx="36">
                  <c:v>162.29166666666652</c:v>
                </c:pt>
                <c:pt idx="37">
                  <c:v>162.54166666666652</c:v>
                </c:pt>
                <c:pt idx="38">
                  <c:v>162.79166666666652</c:v>
                </c:pt>
                <c:pt idx="39">
                  <c:v>163.04166666666652</c:v>
                </c:pt>
                <c:pt idx="40">
                  <c:v>163.29166666666652</c:v>
                </c:pt>
                <c:pt idx="41">
                  <c:v>163.54166666666652</c:v>
                </c:pt>
                <c:pt idx="42">
                  <c:v>163.79166666666652</c:v>
                </c:pt>
                <c:pt idx="43">
                  <c:v>164.04166666666652</c:v>
                </c:pt>
                <c:pt idx="44">
                  <c:v>164.29166666666652</c:v>
                </c:pt>
                <c:pt idx="45">
                  <c:v>164.54166666666652</c:v>
                </c:pt>
                <c:pt idx="46">
                  <c:v>164.79166666666652</c:v>
                </c:pt>
                <c:pt idx="47">
                  <c:v>165.04166666666652</c:v>
                </c:pt>
                <c:pt idx="48">
                  <c:v>165.29166666666652</c:v>
                </c:pt>
                <c:pt idx="49">
                  <c:v>165.54166666666652</c:v>
                </c:pt>
                <c:pt idx="50">
                  <c:v>165.79166666666652</c:v>
                </c:pt>
                <c:pt idx="51">
                  <c:v>166.04166666666652</c:v>
                </c:pt>
                <c:pt idx="52">
                  <c:v>166.29166666666652</c:v>
                </c:pt>
                <c:pt idx="53">
                  <c:v>166.54166666666652</c:v>
                </c:pt>
                <c:pt idx="54">
                  <c:v>166.79166666666652</c:v>
                </c:pt>
                <c:pt idx="55">
                  <c:v>167.04166666666652</c:v>
                </c:pt>
                <c:pt idx="56">
                  <c:v>167.29166666666652</c:v>
                </c:pt>
                <c:pt idx="57">
                  <c:v>167.54166666666652</c:v>
                </c:pt>
                <c:pt idx="58">
                  <c:v>167.79166666666652</c:v>
                </c:pt>
                <c:pt idx="59">
                  <c:v>168.04166666666652</c:v>
                </c:pt>
                <c:pt idx="60">
                  <c:v>168.29166666666652</c:v>
                </c:pt>
                <c:pt idx="61">
                  <c:v>168.54166666666652</c:v>
                </c:pt>
                <c:pt idx="62">
                  <c:v>168.79166666666652</c:v>
                </c:pt>
                <c:pt idx="63">
                  <c:v>169.04166666666652</c:v>
                </c:pt>
                <c:pt idx="64">
                  <c:v>169.29166666666652</c:v>
                </c:pt>
                <c:pt idx="65">
                  <c:v>169.54166666666652</c:v>
                </c:pt>
                <c:pt idx="66">
                  <c:v>169.79166666666652</c:v>
                </c:pt>
                <c:pt idx="67">
                  <c:v>170.04166666666652</c:v>
                </c:pt>
                <c:pt idx="68">
                  <c:v>170.29166666666652</c:v>
                </c:pt>
                <c:pt idx="69">
                  <c:v>170.54166666666652</c:v>
                </c:pt>
                <c:pt idx="70">
                  <c:v>170.79166666666652</c:v>
                </c:pt>
                <c:pt idx="71">
                  <c:v>171.04166666666652</c:v>
                </c:pt>
                <c:pt idx="72">
                  <c:v>171.29166666666652</c:v>
                </c:pt>
                <c:pt idx="73">
                  <c:v>171.54166666666652</c:v>
                </c:pt>
              </c:numCache>
            </c:numRef>
          </c:cat>
          <c:val>
            <c:numRef>
              <c:f>Sheet1!$P$2:$P$75</c:f>
              <c:numCache>
                <c:formatCode>0.00</c:formatCode>
                <c:ptCount val="74"/>
                <c:pt idx="0">
                  <c:v>0</c:v>
                </c:pt>
                <c:pt idx="1">
                  <c:v>10.166166650339999</c:v>
                </c:pt>
                <c:pt idx="2">
                  <c:v>13.460837750836626</c:v>
                </c:pt>
                <c:pt idx="3">
                  <c:v>2.4544238586090259</c:v>
                </c:pt>
                <c:pt idx="4">
                  <c:v>3.0104989212660134</c:v>
                </c:pt>
                <c:pt idx="5">
                  <c:v>7.3580549098749897</c:v>
                </c:pt>
                <c:pt idx="6">
                  <c:v>36.20209110715026</c:v>
                </c:pt>
                <c:pt idx="7">
                  <c:v>25.420964991576454</c:v>
                </c:pt>
                <c:pt idx="8">
                  <c:v>12.980647849556412</c:v>
                </c:pt>
                <c:pt idx="9">
                  <c:v>9.8232579356110108</c:v>
                </c:pt>
                <c:pt idx="10">
                  <c:v>24.364176715399328</c:v>
                </c:pt>
                <c:pt idx="11">
                  <c:v>11.059480295127564</c:v>
                </c:pt>
                <c:pt idx="12">
                  <c:v>9.64465515164928</c:v>
                </c:pt>
                <c:pt idx="13">
                  <c:v>10.509877441676649</c:v>
                </c:pt>
                <c:pt idx="14">
                  <c:v>19.268581631450342</c:v>
                </c:pt>
                <c:pt idx="15">
                  <c:v>28.101614022874184</c:v>
                </c:pt>
                <c:pt idx="16">
                  <c:v>10.665338862272169</c:v>
                </c:pt>
                <c:pt idx="17">
                  <c:v>5.3532443969335315</c:v>
                </c:pt>
                <c:pt idx="18">
                  <c:v>20.957310714759537</c:v>
                </c:pt>
                <c:pt idx="19">
                  <c:v>17.82083783973134</c:v>
                </c:pt>
                <c:pt idx="20">
                  <c:v>8.0326819302931991</c:v>
                </c:pt>
                <c:pt idx="21">
                  <c:v>10.106667180748548</c:v>
                </c:pt>
                <c:pt idx="22">
                  <c:v>28.310684782688035</c:v>
                </c:pt>
                <c:pt idx="23">
                  <c:v>32.810077665289917</c:v>
                </c:pt>
                <c:pt idx="26">
                  <c:v>6.8207934203485525</c:v>
                </c:pt>
                <c:pt idx="27">
                  <c:v>15.705594444307941</c:v>
                </c:pt>
                <c:pt idx="28">
                  <c:v>7.5645955328117784</c:v>
                </c:pt>
                <c:pt idx="29">
                  <c:v>8.5692266044511509</c:v>
                </c:pt>
                <c:pt idx="30">
                  <c:v>17.677957564080423</c:v>
                </c:pt>
                <c:pt idx="31">
                  <c:v>16.702275855510187</c:v>
                </c:pt>
                <c:pt idx="32">
                  <c:v>6.1442085518371075</c:v>
                </c:pt>
                <c:pt idx="33">
                  <c:v>6.2577034197700554</c:v>
                </c:pt>
                <c:pt idx="34">
                  <c:v>24.276703325685627</c:v>
                </c:pt>
                <c:pt idx="35">
                  <c:v>9.5596330356350947</c:v>
                </c:pt>
                <c:pt idx="36">
                  <c:v>7.2710508450830114</c:v>
                </c:pt>
                <c:pt idx="37">
                  <c:v>10.14401981390465</c:v>
                </c:pt>
                <c:pt idx="38">
                  <c:v>20.065520401466198</c:v>
                </c:pt>
                <c:pt idx="39">
                  <c:v>17.674975596889212</c:v>
                </c:pt>
                <c:pt idx="40">
                  <c:v>7.6242420865947427</c:v>
                </c:pt>
                <c:pt idx="41">
                  <c:v>13.092103630382136</c:v>
                </c:pt>
                <c:pt idx="42">
                  <c:v>51.72360750517565</c:v>
                </c:pt>
                <c:pt idx="43">
                  <c:v>109.17374295155753</c:v>
                </c:pt>
                <c:pt idx="44">
                  <c:v>20.118310569155256</c:v>
                </c:pt>
                <c:pt idx="45">
                  <c:v>12.94606753860042</c:v>
                </c:pt>
                <c:pt idx="46">
                  <c:v>52.642566425975311</c:v>
                </c:pt>
                <c:pt idx="47">
                  <c:v>176.91852719242871</c:v>
                </c:pt>
                <c:pt idx="48">
                  <c:v>47.75061065651083</c:v>
                </c:pt>
                <c:pt idx="49">
                  <c:v>14.60905846569845</c:v>
                </c:pt>
                <c:pt idx="50">
                  <c:v>17.014883640279894</c:v>
                </c:pt>
                <c:pt idx="51">
                  <c:v>10.079243786682355</c:v>
                </c:pt>
                <c:pt idx="52">
                  <c:v>5.1628655424153349</c:v>
                </c:pt>
                <c:pt idx="53">
                  <c:v>9.3698318132686662</c:v>
                </c:pt>
                <c:pt idx="54">
                  <c:v>11.847793378793227</c:v>
                </c:pt>
                <c:pt idx="55">
                  <c:v>17.562079954083679</c:v>
                </c:pt>
                <c:pt idx="56">
                  <c:v>5.6565468983224605</c:v>
                </c:pt>
                <c:pt idx="57">
                  <c:v>5.5186458109686294</c:v>
                </c:pt>
                <c:pt idx="58">
                  <c:v>31.218206292466213</c:v>
                </c:pt>
                <c:pt idx="59">
                  <c:v>28.621425954766273</c:v>
                </c:pt>
                <c:pt idx="60">
                  <c:v>9.2597187369000995</c:v>
                </c:pt>
                <c:pt idx="61">
                  <c:v>10.299716312302651</c:v>
                </c:pt>
                <c:pt idx="62">
                  <c:v>14.636550388586372</c:v>
                </c:pt>
                <c:pt idx="63">
                  <c:v>11.388648617315617</c:v>
                </c:pt>
                <c:pt idx="64">
                  <c:v>7.105550934825974</c:v>
                </c:pt>
                <c:pt idx="65">
                  <c:v>7.122886113512287</c:v>
                </c:pt>
                <c:pt idx="66">
                  <c:v>7.4728880757861411</c:v>
                </c:pt>
                <c:pt idx="67">
                  <c:v>11.069765044740739</c:v>
                </c:pt>
                <c:pt idx="68">
                  <c:v>13.200223300512588</c:v>
                </c:pt>
                <c:pt idx="69">
                  <c:v>4.8059625176072807</c:v>
                </c:pt>
                <c:pt idx="70">
                  <c:v>6.5745864066778665</c:v>
                </c:pt>
                <c:pt idx="71">
                  <c:v>4.0270188003982357</c:v>
                </c:pt>
                <c:pt idx="72">
                  <c:v>18.681651250715987</c:v>
                </c:pt>
                <c:pt idx="73">
                  <c:v>18.64450899690938</c:v>
                </c:pt>
              </c:numCache>
            </c:numRef>
          </c:val>
        </c:ser>
        <c:marker val="1"/>
        <c:axId val="69102592"/>
        <c:axId val="69546752"/>
      </c:lineChart>
      <c:catAx>
        <c:axId val="69102592"/>
        <c:scaling>
          <c:orientation val="minMax"/>
        </c:scaling>
        <c:axPos val="b"/>
        <c:numFmt formatCode="[$-409]d\-mmm;@" sourceLinked="1"/>
        <c:tickLblPos val="nextTo"/>
        <c:txPr>
          <a:bodyPr rot="5400000" vert="horz"/>
          <a:lstStyle/>
          <a:p>
            <a:pPr>
              <a:defRPr sz="1600"/>
            </a:pPr>
            <a:endParaRPr lang="en-US"/>
          </a:p>
        </c:txPr>
        <c:crossAx val="69546752"/>
        <c:crosses val="autoZero"/>
        <c:lblAlgn val="ctr"/>
        <c:lblOffset val="100"/>
        <c:tickLblSkip val="4"/>
      </c:catAx>
      <c:valAx>
        <c:axId val="69546752"/>
        <c:scaling>
          <c:orientation val="minMax"/>
          <c:max val="180"/>
          <c:min val="0"/>
        </c:scaling>
        <c:axPos val="l"/>
        <c:title>
          <c:tx>
            <c:rich>
              <a:bodyPr rot="-5400000" vert="horz"/>
              <a:lstStyle/>
              <a:p>
                <a:pPr>
                  <a:defRPr sz="1600" b="1"/>
                </a:pPr>
                <a:r>
                  <a:rPr lang="en-US" sz="1600" b="1"/>
                  <a:t>Ammonia concentration (ppb)</a:t>
                </a:r>
              </a:p>
            </c:rich>
          </c:tx>
          <c:layout>
            <c:manualLayout>
              <c:xMode val="edge"/>
              <c:yMode val="edge"/>
              <c:x val="1.0416666666666671E-2"/>
              <c:y val="0.20895413238645424"/>
            </c:manualLayout>
          </c:layout>
        </c:title>
        <c:numFmt formatCode="0" sourceLinked="0"/>
        <c:tickLblPos val="nextTo"/>
        <c:txPr>
          <a:bodyPr/>
          <a:lstStyle/>
          <a:p>
            <a:pPr>
              <a:defRPr sz="1600"/>
            </a:pPr>
            <a:endParaRPr lang="en-US"/>
          </a:p>
        </c:txPr>
        <c:crossAx val="69102592"/>
        <c:crosses val="autoZero"/>
        <c:crossBetween val="between"/>
        <c:majorUnit val="20"/>
        <c:minorUnit val="4"/>
      </c:valAx>
    </c:plotArea>
    <c:legend>
      <c:legendPos val="t"/>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5"/>
  <c:chart>
    <c:plotArea>
      <c:layout/>
      <c:lineChart>
        <c:grouping val="standard"/>
        <c:ser>
          <c:idx val="0"/>
          <c:order val="0"/>
          <c:tx>
            <c:v>NH3 (ug/m3)</c:v>
          </c:tx>
          <c:spPr>
            <a:ln>
              <a:solidFill>
                <a:schemeClr val="tx1">
                  <a:lumMod val="85000"/>
                  <a:lumOff val="15000"/>
                </a:schemeClr>
              </a:solidFill>
            </a:ln>
          </c:spPr>
          <c:marker>
            <c:symbol val="none"/>
          </c:marker>
          <c:cat>
            <c:numRef>
              <c:f>CA_MET!$D$2002:$D$2847</c:f>
              <c:numCache>
                <c:formatCode>General</c:formatCode>
                <c:ptCount val="846"/>
                <c:pt idx="0">
                  <c:v>88</c:v>
                </c:pt>
                <c:pt idx="1">
                  <c:v>88.0208333333333</c:v>
                </c:pt>
                <c:pt idx="2">
                  <c:v>88.0416666666667</c:v>
                </c:pt>
                <c:pt idx="3">
                  <c:v>88.0625</c:v>
                </c:pt>
                <c:pt idx="4">
                  <c:v>88.0833333333333</c:v>
                </c:pt>
                <c:pt idx="5">
                  <c:v>88.104166666666657</c:v>
                </c:pt>
                <c:pt idx="6">
                  <c:v>88.124999999999986</c:v>
                </c:pt>
                <c:pt idx="7">
                  <c:v>88.1458333333333</c:v>
                </c:pt>
                <c:pt idx="8">
                  <c:v>88.166666666666671</c:v>
                </c:pt>
                <c:pt idx="9">
                  <c:v>88.1875</c:v>
                </c:pt>
                <c:pt idx="10">
                  <c:v>88.2083333333333</c:v>
                </c:pt>
                <c:pt idx="11">
                  <c:v>88.229166666666657</c:v>
                </c:pt>
                <c:pt idx="12">
                  <c:v>88.25</c:v>
                </c:pt>
                <c:pt idx="13">
                  <c:v>88.2708333333333</c:v>
                </c:pt>
                <c:pt idx="14">
                  <c:v>88.2916666666667</c:v>
                </c:pt>
                <c:pt idx="15">
                  <c:v>88.3125</c:v>
                </c:pt>
                <c:pt idx="16">
                  <c:v>88.3333333333333</c:v>
                </c:pt>
                <c:pt idx="17">
                  <c:v>88.354166666666657</c:v>
                </c:pt>
                <c:pt idx="18">
                  <c:v>88.374999999999986</c:v>
                </c:pt>
                <c:pt idx="19">
                  <c:v>88.3958333333333</c:v>
                </c:pt>
                <c:pt idx="20">
                  <c:v>88.4166666666667</c:v>
                </c:pt>
                <c:pt idx="21">
                  <c:v>88.437500000000028</c:v>
                </c:pt>
                <c:pt idx="22">
                  <c:v>88.4583333333333</c:v>
                </c:pt>
                <c:pt idx="23">
                  <c:v>88.479166666666657</c:v>
                </c:pt>
                <c:pt idx="24">
                  <c:v>88.5</c:v>
                </c:pt>
                <c:pt idx="25">
                  <c:v>88.5208333333333</c:v>
                </c:pt>
                <c:pt idx="26">
                  <c:v>88.5416666666667</c:v>
                </c:pt>
                <c:pt idx="27">
                  <c:v>88.5625</c:v>
                </c:pt>
                <c:pt idx="28">
                  <c:v>88.5833333333333</c:v>
                </c:pt>
                <c:pt idx="29">
                  <c:v>88.604166666666657</c:v>
                </c:pt>
                <c:pt idx="30">
                  <c:v>88.624999999999986</c:v>
                </c:pt>
                <c:pt idx="31">
                  <c:v>88.6458333333333</c:v>
                </c:pt>
                <c:pt idx="32">
                  <c:v>88.666666666666671</c:v>
                </c:pt>
                <c:pt idx="33">
                  <c:v>88.6875</c:v>
                </c:pt>
                <c:pt idx="34">
                  <c:v>88.7083333333333</c:v>
                </c:pt>
                <c:pt idx="35">
                  <c:v>88.729166666666657</c:v>
                </c:pt>
                <c:pt idx="36">
                  <c:v>88.75</c:v>
                </c:pt>
                <c:pt idx="37">
                  <c:v>88.7708333333333</c:v>
                </c:pt>
                <c:pt idx="38">
                  <c:v>88.7916666666667</c:v>
                </c:pt>
                <c:pt idx="39">
                  <c:v>88.8125</c:v>
                </c:pt>
                <c:pt idx="40">
                  <c:v>88.8333333333333</c:v>
                </c:pt>
                <c:pt idx="41">
                  <c:v>88.854166666666657</c:v>
                </c:pt>
                <c:pt idx="42">
                  <c:v>88.874999999999986</c:v>
                </c:pt>
                <c:pt idx="43">
                  <c:v>88.8958333333333</c:v>
                </c:pt>
                <c:pt idx="44">
                  <c:v>88.9166666666667</c:v>
                </c:pt>
                <c:pt idx="45">
                  <c:v>88.937500000000028</c:v>
                </c:pt>
                <c:pt idx="46">
                  <c:v>88.9583333333333</c:v>
                </c:pt>
                <c:pt idx="47">
                  <c:v>88.979166666666657</c:v>
                </c:pt>
                <c:pt idx="48">
                  <c:v>89</c:v>
                </c:pt>
                <c:pt idx="49">
                  <c:v>89.0208333333333</c:v>
                </c:pt>
                <c:pt idx="50">
                  <c:v>89.0416666666667</c:v>
                </c:pt>
                <c:pt idx="51">
                  <c:v>89.0625</c:v>
                </c:pt>
                <c:pt idx="52">
                  <c:v>89.0833333333333</c:v>
                </c:pt>
                <c:pt idx="53">
                  <c:v>89.104166666666657</c:v>
                </c:pt>
                <c:pt idx="54">
                  <c:v>89.124999999999986</c:v>
                </c:pt>
                <c:pt idx="55">
                  <c:v>89.1458333333333</c:v>
                </c:pt>
                <c:pt idx="56">
                  <c:v>89.166666666666671</c:v>
                </c:pt>
                <c:pt idx="57">
                  <c:v>89.1875</c:v>
                </c:pt>
                <c:pt idx="58">
                  <c:v>89.2083333333333</c:v>
                </c:pt>
                <c:pt idx="59">
                  <c:v>89.229166666666657</c:v>
                </c:pt>
                <c:pt idx="60">
                  <c:v>89.25</c:v>
                </c:pt>
                <c:pt idx="61">
                  <c:v>89.2708333333333</c:v>
                </c:pt>
                <c:pt idx="62">
                  <c:v>89.2916666666667</c:v>
                </c:pt>
                <c:pt idx="63">
                  <c:v>89.3125</c:v>
                </c:pt>
                <c:pt idx="64">
                  <c:v>89.3333333333333</c:v>
                </c:pt>
                <c:pt idx="65">
                  <c:v>89.354166666666657</c:v>
                </c:pt>
                <c:pt idx="66">
                  <c:v>89.374999999999986</c:v>
                </c:pt>
                <c:pt idx="67">
                  <c:v>89.3958333333333</c:v>
                </c:pt>
                <c:pt idx="68">
                  <c:v>89.4166666666667</c:v>
                </c:pt>
                <c:pt idx="69">
                  <c:v>89.437500000000028</c:v>
                </c:pt>
                <c:pt idx="70">
                  <c:v>89.4583333333333</c:v>
                </c:pt>
                <c:pt idx="71">
                  <c:v>89.479166666666657</c:v>
                </c:pt>
                <c:pt idx="72">
                  <c:v>89.5</c:v>
                </c:pt>
                <c:pt idx="73">
                  <c:v>89.5208333333333</c:v>
                </c:pt>
                <c:pt idx="74">
                  <c:v>89.5416666666667</c:v>
                </c:pt>
                <c:pt idx="75">
                  <c:v>89.5625</c:v>
                </c:pt>
                <c:pt idx="76">
                  <c:v>89.5833333333333</c:v>
                </c:pt>
                <c:pt idx="77">
                  <c:v>89.604166666666657</c:v>
                </c:pt>
                <c:pt idx="78">
                  <c:v>89.624999999999986</c:v>
                </c:pt>
                <c:pt idx="79">
                  <c:v>89.6458333333333</c:v>
                </c:pt>
                <c:pt idx="80">
                  <c:v>89.666666666666671</c:v>
                </c:pt>
                <c:pt idx="81">
                  <c:v>89.6875</c:v>
                </c:pt>
                <c:pt idx="82">
                  <c:v>89.7083333333333</c:v>
                </c:pt>
                <c:pt idx="83">
                  <c:v>89.729166666666657</c:v>
                </c:pt>
                <c:pt idx="84">
                  <c:v>89.75</c:v>
                </c:pt>
                <c:pt idx="85">
                  <c:v>89.7708333333333</c:v>
                </c:pt>
                <c:pt idx="86">
                  <c:v>89.7916666666667</c:v>
                </c:pt>
                <c:pt idx="87">
                  <c:v>89.8125</c:v>
                </c:pt>
                <c:pt idx="88">
                  <c:v>89.8333333333333</c:v>
                </c:pt>
                <c:pt idx="89">
                  <c:v>89.854166666666657</c:v>
                </c:pt>
                <c:pt idx="90">
                  <c:v>89.874999999999986</c:v>
                </c:pt>
                <c:pt idx="91">
                  <c:v>89.8958333333333</c:v>
                </c:pt>
                <c:pt idx="92">
                  <c:v>89.9166666666667</c:v>
                </c:pt>
                <c:pt idx="93">
                  <c:v>89.937500000000028</c:v>
                </c:pt>
                <c:pt idx="94">
                  <c:v>89.9583333333333</c:v>
                </c:pt>
                <c:pt idx="95">
                  <c:v>89.979166666666657</c:v>
                </c:pt>
                <c:pt idx="96">
                  <c:v>90</c:v>
                </c:pt>
                <c:pt idx="97">
                  <c:v>90.0208333333333</c:v>
                </c:pt>
                <c:pt idx="98">
                  <c:v>90.0416666666667</c:v>
                </c:pt>
                <c:pt idx="99">
                  <c:v>90.0625</c:v>
                </c:pt>
                <c:pt idx="100">
                  <c:v>90.0833333333333</c:v>
                </c:pt>
                <c:pt idx="101">
                  <c:v>90.104166666666657</c:v>
                </c:pt>
                <c:pt idx="102">
                  <c:v>90.124999999999986</c:v>
                </c:pt>
                <c:pt idx="103">
                  <c:v>90.1458333333333</c:v>
                </c:pt>
                <c:pt idx="104">
                  <c:v>90.166666666666671</c:v>
                </c:pt>
                <c:pt idx="105">
                  <c:v>90.1875</c:v>
                </c:pt>
                <c:pt idx="106">
                  <c:v>90.2083333333333</c:v>
                </c:pt>
                <c:pt idx="107">
                  <c:v>90.229166666666657</c:v>
                </c:pt>
                <c:pt idx="108">
                  <c:v>90.25</c:v>
                </c:pt>
                <c:pt idx="109">
                  <c:v>90.2708333333333</c:v>
                </c:pt>
                <c:pt idx="110">
                  <c:v>90.2916666666667</c:v>
                </c:pt>
                <c:pt idx="111">
                  <c:v>90.3125</c:v>
                </c:pt>
                <c:pt idx="112">
                  <c:v>90.3333333333333</c:v>
                </c:pt>
                <c:pt idx="113">
                  <c:v>90.354166666666657</c:v>
                </c:pt>
                <c:pt idx="114">
                  <c:v>90.374999999999986</c:v>
                </c:pt>
                <c:pt idx="115">
                  <c:v>90.3958333333333</c:v>
                </c:pt>
                <c:pt idx="116">
                  <c:v>90.4166666666667</c:v>
                </c:pt>
                <c:pt idx="117">
                  <c:v>90.437500000000028</c:v>
                </c:pt>
                <c:pt idx="118">
                  <c:v>90.4583333333333</c:v>
                </c:pt>
                <c:pt idx="119">
                  <c:v>90.479166666666657</c:v>
                </c:pt>
                <c:pt idx="120">
                  <c:v>90.5</c:v>
                </c:pt>
                <c:pt idx="121">
                  <c:v>90.5208333333333</c:v>
                </c:pt>
                <c:pt idx="122">
                  <c:v>90.5416666666667</c:v>
                </c:pt>
                <c:pt idx="123">
                  <c:v>90.5625</c:v>
                </c:pt>
                <c:pt idx="124">
                  <c:v>90.5833333333333</c:v>
                </c:pt>
                <c:pt idx="125">
                  <c:v>90.604166666666657</c:v>
                </c:pt>
                <c:pt idx="126">
                  <c:v>90.624999999999986</c:v>
                </c:pt>
                <c:pt idx="127">
                  <c:v>90.6458333333333</c:v>
                </c:pt>
                <c:pt idx="128">
                  <c:v>90.666666666666671</c:v>
                </c:pt>
                <c:pt idx="129">
                  <c:v>90.6875</c:v>
                </c:pt>
                <c:pt idx="130">
                  <c:v>90.7083333333333</c:v>
                </c:pt>
                <c:pt idx="131">
                  <c:v>90.729166666666657</c:v>
                </c:pt>
                <c:pt idx="132">
                  <c:v>90.75</c:v>
                </c:pt>
                <c:pt idx="133">
                  <c:v>90.7708333333333</c:v>
                </c:pt>
                <c:pt idx="134">
                  <c:v>90.7916666666667</c:v>
                </c:pt>
                <c:pt idx="135">
                  <c:v>90.8125</c:v>
                </c:pt>
                <c:pt idx="136">
                  <c:v>90.8333333333333</c:v>
                </c:pt>
                <c:pt idx="137">
                  <c:v>90.854166666666657</c:v>
                </c:pt>
                <c:pt idx="138">
                  <c:v>90.874999999999986</c:v>
                </c:pt>
                <c:pt idx="139">
                  <c:v>90.8958333333333</c:v>
                </c:pt>
                <c:pt idx="140">
                  <c:v>90.9166666666667</c:v>
                </c:pt>
                <c:pt idx="141">
                  <c:v>90.937500000000028</c:v>
                </c:pt>
                <c:pt idx="142">
                  <c:v>90.9583333333333</c:v>
                </c:pt>
                <c:pt idx="143">
                  <c:v>90.979166666666657</c:v>
                </c:pt>
                <c:pt idx="144">
                  <c:v>91</c:v>
                </c:pt>
                <c:pt idx="145">
                  <c:v>91.0208333333333</c:v>
                </c:pt>
                <c:pt idx="146">
                  <c:v>91.0416666666667</c:v>
                </c:pt>
                <c:pt idx="147">
                  <c:v>91.0625</c:v>
                </c:pt>
                <c:pt idx="148">
                  <c:v>91.0833333333333</c:v>
                </c:pt>
                <c:pt idx="149">
                  <c:v>91.104166666666657</c:v>
                </c:pt>
                <c:pt idx="150">
                  <c:v>91.124999999999986</c:v>
                </c:pt>
                <c:pt idx="151">
                  <c:v>91.1458333333333</c:v>
                </c:pt>
                <c:pt idx="152">
                  <c:v>91.166666666666671</c:v>
                </c:pt>
                <c:pt idx="153">
                  <c:v>91.1875</c:v>
                </c:pt>
                <c:pt idx="154">
                  <c:v>91.2083333333333</c:v>
                </c:pt>
                <c:pt idx="155">
                  <c:v>91.229166666666657</c:v>
                </c:pt>
                <c:pt idx="156">
                  <c:v>91.25</c:v>
                </c:pt>
                <c:pt idx="157">
                  <c:v>91.2708333333333</c:v>
                </c:pt>
                <c:pt idx="158">
                  <c:v>91.2916666666667</c:v>
                </c:pt>
                <c:pt idx="159">
                  <c:v>91.3125</c:v>
                </c:pt>
                <c:pt idx="160">
                  <c:v>91.3333333333333</c:v>
                </c:pt>
                <c:pt idx="161">
                  <c:v>91.354166666666657</c:v>
                </c:pt>
                <c:pt idx="162">
                  <c:v>91.374999999999986</c:v>
                </c:pt>
                <c:pt idx="163">
                  <c:v>91.3958333333333</c:v>
                </c:pt>
                <c:pt idx="164">
                  <c:v>91.4166666666667</c:v>
                </c:pt>
                <c:pt idx="165">
                  <c:v>91.437500000000028</c:v>
                </c:pt>
                <c:pt idx="166">
                  <c:v>91.4583333333333</c:v>
                </c:pt>
                <c:pt idx="167">
                  <c:v>91.479166666666657</c:v>
                </c:pt>
                <c:pt idx="168">
                  <c:v>91.5</c:v>
                </c:pt>
                <c:pt idx="169">
                  <c:v>91.5208333333333</c:v>
                </c:pt>
                <c:pt idx="170">
                  <c:v>91.5416666666667</c:v>
                </c:pt>
                <c:pt idx="171">
                  <c:v>91.5625</c:v>
                </c:pt>
                <c:pt idx="172">
                  <c:v>91.5833333333333</c:v>
                </c:pt>
                <c:pt idx="173">
                  <c:v>91.604166666666657</c:v>
                </c:pt>
                <c:pt idx="174">
                  <c:v>91.624999999999986</c:v>
                </c:pt>
                <c:pt idx="175">
                  <c:v>91.6458333333333</c:v>
                </c:pt>
                <c:pt idx="176">
                  <c:v>91.666666666666671</c:v>
                </c:pt>
                <c:pt idx="177">
                  <c:v>91.6875</c:v>
                </c:pt>
                <c:pt idx="178">
                  <c:v>91.7083333333333</c:v>
                </c:pt>
                <c:pt idx="179">
                  <c:v>91.729166666666657</c:v>
                </c:pt>
                <c:pt idx="180">
                  <c:v>91.75</c:v>
                </c:pt>
                <c:pt idx="181">
                  <c:v>91.7708333333333</c:v>
                </c:pt>
                <c:pt idx="182">
                  <c:v>91.7916666666667</c:v>
                </c:pt>
                <c:pt idx="183">
                  <c:v>91.8125</c:v>
                </c:pt>
                <c:pt idx="184">
                  <c:v>91.8333333333333</c:v>
                </c:pt>
                <c:pt idx="185">
                  <c:v>91.854166666666657</c:v>
                </c:pt>
                <c:pt idx="186">
                  <c:v>91.874999999999986</c:v>
                </c:pt>
                <c:pt idx="187">
                  <c:v>91.8958333333333</c:v>
                </c:pt>
                <c:pt idx="188">
                  <c:v>91.9166666666667</c:v>
                </c:pt>
                <c:pt idx="189">
                  <c:v>91.937500000000028</c:v>
                </c:pt>
                <c:pt idx="190">
                  <c:v>91.9583333333333</c:v>
                </c:pt>
                <c:pt idx="191">
                  <c:v>91.979166666666657</c:v>
                </c:pt>
                <c:pt idx="192">
                  <c:v>92</c:v>
                </c:pt>
                <c:pt idx="193">
                  <c:v>92.0208333333333</c:v>
                </c:pt>
                <c:pt idx="194">
                  <c:v>92.0416666666667</c:v>
                </c:pt>
                <c:pt idx="195">
                  <c:v>92.0625</c:v>
                </c:pt>
                <c:pt idx="196">
                  <c:v>92.0833333333333</c:v>
                </c:pt>
                <c:pt idx="197">
                  <c:v>92.104166666666657</c:v>
                </c:pt>
                <c:pt idx="198">
                  <c:v>92.124999999999986</c:v>
                </c:pt>
                <c:pt idx="199">
                  <c:v>92.1458333333333</c:v>
                </c:pt>
                <c:pt idx="200">
                  <c:v>92.166666666666671</c:v>
                </c:pt>
                <c:pt idx="201">
                  <c:v>92.1875</c:v>
                </c:pt>
                <c:pt idx="202">
                  <c:v>92.2083333333333</c:v>
                </c:pt>
                <c:pt idx="203">
                  <c:v>92.229166666666657</c:v>
                </c:pt>
                <c:pt idx="204">
                  <c:v>92.25</c:v>
                </c:pt>
                <c:pt idx="205">
                  <c:v>92.2708333333333</c:v>
                </c:pt>
                <c:pt idx="206">
                  <c:v>92.2916666666667</c:v>
                </c:pt>
                <c:pt idx="207">
                  <c:v>92.3125</c:v>
                </c:pt>
                <c:pt idx="208">
                  <c:v>92.3333333333333</c:v>
                </c:pt>
                <c:pt idx="209">
                  <c:v>92.354166666666657</c:v>
                </c:pt>
                <c:pt idx="210">
                  <c:v>92.374999999999986</c:v>
                </c:pt>
                <c:pt idx="211">
                  <c:v>92.3958333333333</c:v>
                </c:pt>
                <c:pt idx="212">
                  <c:v>92.4166666666667</c:v>
                </c:pt>
                <c:pt idx="213">
                  <c:v>92.437500000000028</c:v>
                </c:pt>
                <c:pt idx="214">
                  <c:v>92.4583333333333</c:v>
                </c:pt>
                <c:pt idx="215">
                  <c:v>92.479166666666657</c:v>
                </c:pt>
                <c:pt idx="216">
                  <c:v>92.5</c:v>
                </c:pt>
                <c:pt idx="217">
                  <c:v>92.5208333333333</c:v>
                </c:pt>
                <c:pt idx="218">
                  <c:v>92.5416666666667</c:v>
                </c:pt>
                <c:pt idx="219">
                  <c:v>92.5625</c:v>
                </c:pt>
                <c:pt idx="220">
                  <c:v>92.5833333333333</c:v>
                </c:pt>
                <c:pt idx="221">
                  <c:v>92.604166666666657</c:v>
                </c:pt>
                <c:pt idx="222">
                  <c:v>92.624999999999986</c:v>
                </c:pt>
                <c:pt idx="223">
                  <c:v>92.6458333333333</c:v>
                </c:pt>
                <c:pt idx="224">
                  <c:v>92.666666666666671</c:v>
                </c:pt>
                <c:pt idx="225">
                  <c:v>92.6875</c:v>
                </c:pt>
                <c:pt idx="226">
                  <c:v>92.7083333333333</c:v>
                </c:pt>
                <c:pt idx="227">
                  <c:v>92.729166666666657</c:v>
                </c:pt>
                <c:pt idx="228">
                  <c:v>92.75</c:v>
                </c:pt>
                <c:pt idx="229">
                  <c:v>92.7708333333333</c:v>
                </c:pt>
                <c:pt idx="230">
                  <c:v>92.7916666666667</c:v>
                </c:pt>
                <c:pt idx="231">
                  <c:v>92.8125</c:v>
                </c:pt>
                <c:pt idx="232">
                  <c:v>92.8333333333333</c:v>
                </c:pt>
                <c:pt idx="233">
                  <c:v>92.854166666666657</c:v>
                </c:pt>
                <c:pt idx="234">
                  <c:v>92.874999999999986</c:v>
                </c:pt>
                <c:pt idx="235">
                  <c:v>92.8958333333333</c:v>
                </c:pt>
                <c:pt idx="236">
                  <c:v>92.9166666666667</c:v>
                </c:pt>
                <c:pt idx="237">
                  <c:v>92.937500000000028</c:v>
                </c:pt>
                <c:pt idx="238">
                  <c:v>92.9583333333333</c:v>
                </c:pt>
                <c:pt idx="239">
                  <c:v>92.979166666666657</c:v>
                </c:pt>
                <c:pt idx="240">
                  <c:v>93</c:v>
                </c:pt>
                <c:pt idx="241">
                  <c:v>93.0208333333333</c:v>
                </c:pt>
                <c:pt idx="242">
                  <c:v>93.0416666666667</c:v>
                </c:pt>
                <c:pt idx="243">
                  <c:v>93.0625</c:v>
                </c:pt>
                <c:pt idx="244">
                  <c:v>93.0833333333333</c:v>
                </c:pt>
                <c:pt idx="245">
                  <c:v>93.104166666666657</c:v>
                </c:pt>
                <c:pt idx="246">
                  <c:v>93.124999999999986</c:v>
                </c:pt>
                <c:pt idx="247">
                  <c:v>93.1458333333333</c:v>
                </c:pt>
                <c:pt idx="248">
                  <c:v>93.166666666666671</c:v>
                </c:pt>
                <c:pt idx="249">
                  <c:v>93.1875</c:v>
                </c:pt>
                <c:pt idx="250">
                  <c:v>93.2083333333333</c:v>
                </c:pt>
                <c:pt idx="251">
                  <c:v>93.229166666666657</c:v>
                </c:pt>
                <c:pt idx="252">
                  <c:v>93.25</c:v>
                </c:pt>
                <c:pt idx="253">
                  <c:v>93.2708333333333</c:v>
                </c:pt>
                <c:pt idx="254">
                  <c:v>93.2916666666667</c:v>
                </c:pt>
                <c:pt idx="255">
                  <c:v>93.3125</c:v>
                </c:pt>
                <c:pt idx="256">
                  <c:v>93.3333333333333</c:v>
                </c:pt>
                <c:pt idx="257">
                  <c:v>93.354166666666657</c:v>
                </c:pt>
                <c:pt idx="258">
                  <c:v>93.374999999999986</c:v>
                </c:pt>
                <c:pt idx="259">
                  <c:v>93.3958333333333</c:v>
                </c:pt>
                <c:pt idx="260">
                  <c:v>93.4166666666667</c:v>
                </c:pt>
                <c:pt idx="261">
                  <c:v>93.437500000000028</c:v>
                </c:pt>
                <c:pt idx="262">
                  <c:v>93.4583333333333</c:v>
                </c:pt>
                <c:pt idx="263">
                  <c:v>93.479166666666657</c:v>
                </c:pt>
                <c:pt idx="264">
                  <c:v>93.5</c:v>
                </c:pt>
                <c:pt idx="265">
                  <c:v>93.5208333333333</c:v>
                </c:pt>
                <c:pt idx="266">
                  <c:v>93.5416666666667</c:v>
                </c:pt>
                <c:pt idx="267">
                  <c:v>93.5625</c:v>
                </c:pt>
                <c:pt idx="268">
                  <c:v>93.5833333333333</c:v>
                </c:pt>
                <c:pt idx="269">
                  <c:v>93.604166666666657</c:v>
                </c:pt>
                <c:pt idx="270">
                  <c:v>93.624999999999986</c:v>
                </c:pt>
                <c:pt idx="271">
                  <c:v>93.6458333333333</c:v>
                </c:pt>
                <c:pt idx="272">
                  <c:v>93.666666666666671</c:v>
                </c:pt>
                <c:pt idx="273">
                  <c:v>93.6875</c:v>
                </c:pt>
                <c:pt idx="274">
                  <c:v>93.7083333333333</c:v>
                </c:pt>
                <c:pt idx="275">
                  <c:v>93.729166666666657</c:v>
                </c:pt>
                <c:pt idx="276">
                  <c:v>93.75</c:v>
                </c:pt>
                <c:pt idx="277">
                  <c:v>93.7708333333333</c:v>
                </c:pt>
                <c:pt idx="278">
                  <c:v>93.7916666666667</c:v>
                </c:pt>
                <c:pt idx="279">
                  <c:v>93.8125</c:v>
                </c:pt>
                <c:pt idx="280">
                  <c:v>93.8333333333333</c:v>
                </c:pt>
                <c:pt idx="281">
                  <c:v>93.854166666666657</c:v>
                </c:pt>
                <c:pt idx="282">
                  <c:v>93.874999999999986</c:v>
                </c:pt>
                <c:pt idx="283">
                  <c:v>93.8958333333333</c:v>
                </c:pt>
                <c:pt idx="284">
                  <c:v>93.9166666666667</c:v>
                </c:pt>
                <c:pt idx="285">
                  <c:v>93.937500000000028</c:v>
                </c:pt>
                <c:pt idx="286">
                  <c:v>93.9583333333333</c:v>
                </c:pt>
                <c:pt idx="287">
                  <c:v>93.979166666666657</c:v>
                </c:pt>
                <c:pt idx="288">
                  <c:v>94</c:v>
                </c:pt>
                <c:pt idx="289">
                  <c:v>94.0208333333333</c:v>
                </c:pt>
                <c:pt idx="290">
                  <c:v>94.0416666666667</c:v>
                </c:pt>
                <c:pt idx="291">
                  <c:v>94.0625</c:v>
                </c:pt>
                <c:pt idx="292">
                  <c:v>94.0833333333333</c:v>
                </c:pt>
                <c:pt idx="293">
                  <c:v>94.104166666666657</c:v>
                </c:pt>
                <c:pt idx="294">
                  <c:v>94.124999999999986</c:v>
                </c:pt>
                <c:pt idx="295">
                  <c:v>94.1458333333333</c:v>
                </c:pt>
                <c:pt idx="296">
                  <c:v>94.166666666666671</c:v>
                </c:pt>
                <c:pt idx="297">
                  <c:v>94.1875</c:v>
                </c:pt>
                <c:pt idx="298">
                  <c:v>94.2083333333333</c:v>
                </c:pt>
                <c:pt idx="299">
                  <c:v>94.229166666666657</c:v>
                </c:pt>
                <c:pt idx="300">
                  <c:v>94.25</c:v>
                </c:pt>
                <c:pt idx="301">
                  <c:v>94.2708333333333</c:v>
                </c:pt>
                <c:pt idx="302">
                  <c:v>94.2916666666667</c:v>
                </c:pt>
                <c:pt idx="303">
                  <c:v>94.3125</c:v>
                </c:pt>
                <c:pt idx="304">
                  <c:v>94.3333333333333</c:v>
                </c:pt>
                <c:pt idx="305">
                  <c:v>94.354166666666657</c:v>
                </c:pt>
                <c:pt idx="306">
                  <c:v>94.374999999999986</c:v>
                </c:pt>
                <c:pt idx="307">
                  <c:v>94.3958333333333</c:v>
                </c:pt>
                <c:pt idx="308">
                  <c:v>94.4166666666667</c:v>
                </c:pt>
                <c:pt idx="309">
                  <c:v>94.437500000000028</c:v>
                </c:pt>
                <c:pt idx="310">
                  <c:v>94.4583333333333</c:v>
                </c:pt>
                <c:pt idx="311">
                  <c:v>94.479166666666657</c:v>
                </c:pt>
                <c:pt idx="312">
                  <c:v>94.5</c:v>
                </c:pt>
                <c:pt idx="313">
                  <c:v>94.5208333333333</c:v>
                </c:pt>
                <c:pt idx="314">
                  <c:v>94.5416666666667</c:v>
                </c:pt>
                <c:pt idx="315">
                  <c:v>94.5625</c:v>
                </c:pt>
                <c:pt idx="316">
                  <c:v>94.5833333333333</c:v>
                </c:pt>
                <c:pt idx="317">
                  <c:v>94.604166666666657</c:v>
                </c:pt>
                <c:pt idx="318">
                  <c:v>94.624999999999986</c:v>
                </c:pt>
                <c:pt idx="319">
                  <c:v>94.6458333333333</c:v>
                </c:pt>
                <c:pt idx="320">
                  <c:v>94.666666666666671</c:v>
                </c:pt>
                <c:pt idx="321">
                  <c:v>94.6875</c:v>
                </c:pt>
                <c:pt idx="322">
                  <c:v>94.7083333333333</c:v>
                </c:pt>
                <c:pt idx="323">
                  <c:v>94.729166666666657</c:v>
                </c:pt>
                <c:pt idx="324">
                  <c:v>94.75</c:v>
                </c:pt>
                <c:pt idx="325">
                  <c:v>94.7708333333333</c:v>
                </c:pt>
                <c:pt idx="326">
                  <c:v>94.7916666666667</c:v>
                </c:pt>
                <c:pt idx="327">
                  <c:v>94.8125</c:v>
                </c:pt>
                <c:pt idx="328">
                  <c:v>94.8333333333333</c:v>
                </c:pt>
                <c:pt idx="329">
                  <c:v>94.854166666666657</c:v>
                </c:pt>
                <c:pt idx="330">
                  <c:v>94.874999999999986</c:v>
                </c:pt>
                <c:pt idx="331">
                  <c:v>94.8958333333333</c:v>
                </c:pt>
                <c:pt idx="332">
                  <c:v>94.9166666666667</c:v>
                </c:pt>
                <c:pt idx="333">
                  <c:v>94.937500000000028</c:v>
                </c:pt>
                <c:pt idx="334">
                  <c:v>94.9583333333333</c:v>
                </c:pt>
                <c:pt idx="335">
                  <c:v>94.979166666666657</c:v>
                </c:pt>
                <c:pt idx="336">
                  <c:v>95</c:v>
                </c:pt>
                <c:pt idx="337">
                  <c:v>95.0208333333333</c:v>
                </c:pt>
                <c:pt idx="338">
                  <c:v>95.0416666666667</c:v>
                </c:pt>
                <c:pt idx="339">
                  <c:v>95.0625</c:v>
                </c:pt>
                <c:pt idx="340">
                  <c:v>95.0833333333333</c:v>
                </c:pt>
                <c:pt idx="341">
                  <c:v>95.104166666666657</c:v>
                </c:pt>
                <c:pt idx="342">
                  <c:v>95.124999999999986</c:v>
                </c:pt>
                <c:pt idx="343">
                  <c:v>95.1458333333333</c:v>
                </c:pt>
                <c:pt idx="344">
                  <c:v>95.166666666666671</c:v>
                </c:pt>
                <c:pt idx="345">
                  <c:v>95.1875</c:v>
                </c:pt>
                <c:pt idx="346">
                  <c:v>95.2083333333333</c:v>
                </c:pt>
                <c:pt idx="347">
                  <c:v>95.229166666666657</c:v>
                </c:pt>
                <c:pt idx="348">
                  <c:v>95.25</c:v>
                </c:pt>
                <c:pt idx="349">
                  <c:v>95.2708333333333</c:v>
                </c:pt>
                <c:pt idx="350">
                  <c:v>95.2916666666667</c:v>
                </c:pt>
                <c:pt idx="351">
                  <c:v>95.3125</c:v>
                </c:pt>
                <c:pt idx="352">
                  <c:v>95.3333333333333</c:v>
                </c:pt>
                <c:pt idx="353">
                  <c:v>95.354166666666657</c:v>
                </c:pt>
                <c:pt idx="354">
                  <c:v>95.374999999999986</c:v>
                </c:pt>
                <c:pt idx="355">
                  <c:v>95.3958333333333</c:v>
                </c:pt>
                <c:pt idx="356">
                  <c:v>95.4166666666667</c:v>
                </c:pt>
                <c:pt idx="357">
                  <c:v>95.437500000000028</c:v>
                </c:pt>
                <c:pt idx="358">
                  <c:v>95.4583333333333</c:v>
                </c:pt>
                <c:pt idx="359">
                  <c:v>95.479166666666657</c:v>
                </c:pt>
                <c:pt idx="360">
                  <c:v>95.5</c:v>
                </c:pt>
                <c:pt idx="361">
                  <c:v>95.5208333333333</c:v>
                </c:pt>
                <c:pt idx="362">
                  <c:v>95.5416666666667</c:v>
                </c:pt>
                <c:pt idx="363">
                  <c:v>95.5625</c:v>
                </c:pt>
                <c:pt idx="364">
                  <c:v>95.5833333333333</c:v>
                </c:pt>
                <c:pt idx="365">
                  <c:v>95.604166666666657</c:v>
                </c:pt>
                <c:pt idx="366">
                  <c:v>95.624999999999986</c:v>
                </c:pt>
                <c:pt idx="367">
                  <c:v>95.6458333333333</c:v>
                </c:pt>
                <c:pt idx="368">
                  <c:v>95.666666666666671</c:v>
                </c:pt>
                <c:pt idx="369">
                  <c:v>95.6875</c:v>
                </c:pt>
                <c:pt idx="370">
                  <c:v>95.7083333333333</c:v>
                </c:pt>
                <c:pt idx="371">
                  <c:v>95.729166666666657</c:v>
                </c:pt>
                <c:pt idx="372">
                  <c:v>95.75</c:v>
                </c:pt>
                <c:pt idx="373">
                  <c:v>95.7708333333333</c:v>
                </c:pt>
                <c:pt idx="374">
                  <c:v>95.7916666666667</c:v>
                </c:pt>
                <c:pt idx="375">
                  <c:v>95.8125</c:v>
                </c:pt>
                <c:pt idx="376">
                  <c:v>95.8333333333333</c:v>
                </c:pt>
                <c:pt idx="377">
                  <c:v>95.854166666666657</c:v>
                </c:pt>
                <c:pt idx="378">
                  <c:v>95.874999999999986</c:v>
                </c:pt>
                <c:pt idx="379">
                  <c:v>95.8958333333333</c:v>
                </c:pt>
                <c:pt idx="380">
                  <c:v>95.9166666666667</c:v>
                </c:pt>
                <c:pt idx="381">
                  <c:v>95.937500000000028</c:v>
                </c:pt>
                <c:pt idx="382">
                  <c:v>95.9583333333333</c:v>
                </c:pt>
                <c:pt idx="383">
                  <c:v>95.979166666666657</c:v>
                </c:pt>
                <c:pt idx="384">
                  <c:v>96</c:v>
                </c:pt>
                <c:pt idx="385">
                  <c:v>96.0208333333333</c:v>
                </c:pt>
                <c:pt idx="386">
                  <c:v>96.0416666666667</c:v>
                </c:pt>
                <c:pt idx="387">
                  <c:v>96.0625</c:v>
                </c:pt>
                <c:pt idx="388">
                  <c:v>96.0833333333333</c:v>
                </c:pt>
                <c:pt idx="389">
                  <c:v>96.104166666666657</c:v>
                </c:pt>
                <c:pt idx="390">
                  <c:v>96.124999999999986</c:v>
                </c:pt>
                <c:pt idx="391">
                  <c:v>96.1458333333333</c:v>
                </c:pt>
                <c:pt idx="392">
                  <c:v>96.166666666666671</c:v>
                </c:pt>
                <c:pt idx="393">
                  <c:v>96.1875</c:v>
                </c:pt>
                <c:pt idx="394">
                  <c:v>96.2083333333333</c:v>
                </c:pt>
                <c:pt idx="395">
                  <c:v>96.229166666666657</c:v>
                </c:pt>
                <c:pt idx="396">
                  <c:v>96.25</c:v>
                </c:pt>
                <c:pt idx="397">
                  <c:v>96.2708333333333</c:v>
                </c:pt>
                <c:pt idx="398">
                  <c:v>96.2916666666667</c:v>
                </c:pt>
                <c:pt idx="399">
                  <c:v>96.3125</c:v>
                </c:pt>
                <c:pt idx="400">
                  <c:v>96.3333333333333</c:v>
                </c:pt>
                <c:pt idx="401">
                  <c:v>96.354166666666657</c:v>
                </c:pt>
                <c:pt idx="402">
                  <c:v>96.374999999999986</c:v>
                </c:pt>
                <c:pt idx="403">
                  <c:v>96.3958333333333</c:v>
                </c:pt>
                <c:pt idx="404">
                  <c:v>96.4166666666667</c:v>
                </c:pt>
                <c:pt idx="405">
                  <c:v>96.437500000000028</c:v>
                </c:pt>
                <c:pt idx="406">
                  <c:v>96.4583333333333</c:v>
                </c:pt>
                <c:pt idx="407">
                  <c:v>96.479166666666657</c:v>
                </c:pt>
                <c:pt idx="408">
                  <c:v>96.5</c:v>
                </c:pt>
                <c:pt idx="409">
                  <c:v>96.5208333333333</c:v>
                </c:pt>
                <c:pt idx="410">
                  <c:v>96.5416666666667</c:v>
                </c:pt>
                <c:pt idx="411">
                  <c:v>96.5625</c:v>
                </c:pt>
                <c:pt idx="412">
                  <c:v>96.5833333333333</c:v>
                </c:pt>
                <c:pt idx="413">
                  <c:v>96.604166666666657</c:v>
                </c:pt>
                <c:pt idx="414">
                  <c:v>96.624999999999986</c:v>
                </c:pt>
                <c:pt idx="415">
                  <c:v>96.6458333333333</c:v>
                </c:pt>
                <c:pt idx="416">
                  <c:v>96.666666666666671</c:v>
                </c:pt>
                <c:pt idx="417">
                  <c:v>96.6875</c:v>
                </c:pt>
                <c:pt idx="418">
                  <c:v>96.7083333333333</c:v>
                </c:pt>
                <c:pt idx="419">
                  <c:v>96.729166666666657</c:v>
                </c:pt>
                <c:pt idx="420">
                  <c:v>96.75</c:v>
                </c:pt>
                <c:pt idx="421">
                  <c:v>96.7708333333333</c:v>
                </c:pt>
                <c:pt idx="422">
                  <c:v>96.7916666666667</c:v>
                </c:pt>
                <c:pt idx="423">
                  <c:v>96.8125</c:v>
                </c:pt>
                <c:pt idx="424">
                  <c:v>96.8333333333333</c:v>
                </c:pt>
                <c:pt idx="425">
                  <c:v>96.854166666666657</c:v>
                </c:pt>
                <c:pt idx="426">
                  <c:v>96.874999999999986</c:v>
                </c:pt>
                <c:pt idx="427">
                  <c:v>96.8958333333333</c:v>
                </c:pt>
                <c:pt idx="428">
                  <c:v>96.9166666666667</c:v>
                </c:pt>
                <c:pt idx="429">
                  <c:v>96.937500000000028</c:v>
                </c:pt>
                <c:pt idx="430">
                  <c:v>96.9583333333333</c:v>
                </c:pt>
                <c:pt idx="431">
                  <c:v>96.979166666666657</c:v>
                </c:pt>
                <c:pt idx="432">
                  <c:v>97</c:v>
                </c:pt>
                <c:pt idx="433">
                  <c:v>97.0208333333333</c:v>
                </c:pt>
                <c:pt idx="434">
                  <c:v>97.0416666666667</c:v>
                </c:pt>
                <c:pt idx="435">
                  <c:v>97.0625</c:v>
                </c:pt>
                <c:pt idx="436">
                  <c:v>97.0833333333333</c:v>
                </c:pt>
                <c:pt idx="437">
                  <c:v>97.104166666666657</c:v>
                </c:pt>
                <c:pt idx="438">
                  <c:v>97.124999999999986</c:v>
                </c:pt>
                <c:pt idx="439">
                  <c:v>97.1458333333333</c:v>
                </c:pt>
                <c:pt idx="440">
                  <c:v>97.166666666666671</c:v>
                </c:pt>
                <c:pt idx="441">
                  <c:v>97.1875</c:v>
                </c:pt>
                <c:pt idx="442">
                  <c:v>97.2083333333333</c:v>
                </c:pt>
                <c:pt idx="443">
                  <c:v>97.229166666666657</c:v>
                </c:pt>
                <c:pt idx="444">
                  <c:v>97.25</c:v>
                </c:pt>
                <c:pt idx="445">
                  <c:v>97.2708333333333</c:v>
                </c:pt>
                <c:pt idx="446">
                  <c:v>97.2916666666667</c:v>
                </c:pt>
                <c:pt idx="447">
                  <c:v>97.3125</c:v>
                </c:pt>
                <c:pt idx="448">
                  <c:v>97.3333333333333</c:v>
                </c:pt>
                <c:pt idx="449">
                  <c:v>97.354166666666657</c:v>
                </c:pt>
                <c:pt idx="450">
                  <c:v>97.374999999999986</c:v>
                </c:pt>
                <c:pt idx="451">
                  <c:v>97.3958333333333</c:v>
                </c:pt>
                <c:pt idx="452">
                  <c:v>97.4166666666667</c:v>
                </c:pt>
                <c:pt idx="453">
                  <c:v>97.437500000000028</c:v>
                </c:pt>
                <c:pt idx="454">
                  <c:v>97.4583333333333</c:v>
                </c:pt>
                <c:pt idx="455">
                  <c:v>97.479166666666657</c:v>
                </c:pt>
                <c:pt idx="456">
                  <c:v>97.5</c:v>
                </c:pt>
                <c:pt idx="457">
                  <c:v>97.5208333333333</c:v>
                </c:pt>
                <c:pt idx="458">
                  <c:v>97.5416666666667</c:v>
                </c:pt>
                <c:pt idx="459">
                  <c:v>97.5625</c:v>
                </c:pt>
                <c:pt idx="460">
                  <c:v>97.5833333333333</c:v>
                </c:pt>
                <c:pt idx="461">
                  <c:v>97.604166666666657</c:v>
                </c:pt>
                <c:pt idx="462">
                  <c:v>97.624999999999986</c:v>
                </c:pt>
                <c:pt idx="463">
                  <c:v>97.6458333333333</c:v>
                </c:pt>
                <c:pt idx="464">
                  <c:v>97.666666666666671</c:v>
                </c:pt>
                <c:pt idx="465">
                  <c:v>97.6875</c:v>
                </c:pt>
                <c:pt idx="466">
                  <c:v>97.7083333333333</c:v>
                </c:pt>
                <c:pt idx="467">
                  <c:v>97.729166666666657</c:v>
                </c:pt>
                <c:pt idx="468">
                  <c:v>97.75</c:v>
                </c:pt>
                <c:pt idx="469">
                  <c:v>97.7708333333333</c:v>
                </c:pt>
                <c:pt idx="470">
                  <c:v>97.7916666666667</c:v>
                </c:pt>
                <c:pt idx="471">
                  <c:v>97.8125</c:v>
                </c:pt>
                <c:pt idx="472">
                  <c:v>97.8333333333333</c:v>
                </c:pt>
                <c:pt idx="473">
                  <c:v>97.854166666666657</c:v>
                </c:pt>
                <c:pt idx="474">
                  <c:v>97.874999999999986</c:v>
                </c:pt>
                <c:pt idx="475">
                  <c:v>97.8958333333333</c:v>
                </c:pt>
                <c:pt idx="476">
                  <c:v>97.9166666666667</c:v>
                </c:pt>
                <c:pt idx="477">
                  <c:v>97.937500000000028</c:v>
                </c:pt>
                <c:pt idx="478">
                  <c:v>97.9583333333333</c:v>
                </c:pt>
                <c:pt idx="479">
                  <c:v>97.979166666666657</c:v>
                </c:pt>
                <c:pt idx="480">
                  <c:v>98</c:v>
                </c:pt>
                <c:pt idx="481">
                  <c:v>98.0208333333333</c:v>
                </c:pt>
                <c:pt idx="482">
                  <c:v>98.0416666666667</c:v>
                </c:pt>
                <c:pt idx="483">
                  <c:v>98.0625</c:v>
                </c:pt>
                <c:pt idx="484">
                  <c:v>98.0833333333333</c:v>
                </c:pt>
                <c:pt idx="485">
                  <c:v>98.104166666666657</c:v>
                </c:pt>
                <c:pt idx="486">
                  <c:v>98.124999999999986</c:v>
                </c:pt>
                <c:pt idx="487">
                  <c:v>98.1458333333333</c:v>
                </c:pt>
                <c:pt idx="488">
                  <c:v>98.166666666666671</c:v>
                </c:pt>
                <c:pt idx="489">
                  <c:v>98.1875</c:v>
                </c:pt>
                <c:pt idx="490">
                  <c:v>98.2083333333333</c:v>
                </c:pt>
                <c:pt idx="491">
                  <c:v>98.229166666666657</c:v>
                </c:pt>
                <c:pt idx="492">
                  <c:v>98.25</c:v>
                </c:pt>
                <c:pt idx="493">
                  <c:v>98.2708333333333</c:v>
                </c:pt>
                <c:pt idx="494">
                  <c:v>98.2916666666667</c:v>
                </c:pt>
                <c:pt idx="495">
                  <c:v>98.3125</c:v>
                </c:pt>
                <c:pt idx="496">
                  <c:v>98.3333333333333</c:v>
                </c:pt>
                <c:pt idx="497">
                  <c:v>98.354166666666657</c:v>
                </c:pt>
                <c:pt idx="498">
                  <c:v>98.374999999999986</c:v>
                </c:pt>
                <c:pt idx="499">
                  <c:v>98.3958333333333</c:v>
                </c:pt>
                <c:pt idx="500">
                  <c:v>98.4166666666667</c:v>
                </c:pt>
                <c:pt idx="501">
                  <c:v>98.437500000000028</c:v>
                </c:pt>
                <c:pt idx="502">
                  <c:v>98.4583333333333</c:v>
                </c:pt>
                <c:pt idx="503">
                  <c:v>98.479166666666657</c:v>
                </c:pt>
                <c:pt idx="504">
                  <c:v>98.5</c:v>
                </c:pt>
                <c:pt idx="505">
                  <c:v>98.5208333333333</c:v>
                </c:pt>
                <c:pt idx="506">
                  <c:v>98.5416666666667</c:v>
                </c:pt>
                <c:pt idx="507">
                  <c:v>98.5625</c:v>
                </c:pt>
                <c:pt idx="508">
                  <c:v>98.5833333333333</c:v>
                </c:pt>
                <c:pt idx="509">
                  <c:v>98.604166666666657</c:v>
                </c:pt>
                <c:pt idx="510">
                  <c:v>98.624999999999986</c:v>
                </c:pt>
                <c:pt idx="511">
                  <c:v>98.6458333333333</c:v>
                </c:pt>
                <c:pt idx="512">
                  <c:v>98.666666666666671</c:v>
                </c:pt>
                <c:pt idx="513">
                  <c:v>98.6875</c:v>
                </c:pt>
                <c:pt idx="514">
                  <c:v>98.7083333333333</c:v>
                </c:pt>
                <c:pt idx="515">
                  <c:v>98.729166666666657</c:v>
                </c:pt>
                <c:pt idx="516">
                  <c:v>98.75</c:v>
                </c:pt>
                <c:pt idx="517">
                  <c:v>98.7708333333333</c:v>
                </c:pt>
                <c:pt idx="518">
                  <c:v>98.7916666666667</c:v>
                </c:pt>
                <c:pt idx="519">
                  <c:v>98.8125</c:v>
                </c:pt>
                <c:pt idx="520">
                  <c:v>98.8333333333333</c:v>
                </c:pt>
                <c:pt idx="521">
                  <c:v>98.854166666666657</c:v>
                </c:pt>
                <c:pt idx="522">
                  <c:v>98.874999999999986</c:v>
                </c:pt>
                <c:pt idx="523">
                  <c:v>98.8958333333333</c:v>
                </c:pt>
                <c:pt idx="524">
                  <c:v>98.9166666666667</c:v>
                </c:pt>
                <c:pt idx="525">
                  <c:v>98.937500000000028</c:v>
                </c:pt>
                <c:pt idx="526">
                  <c:v>98.9583333333333</c:v>
                </c:pt>
                <c:pt idx="527">
                  <c:v>98.979166666666657</c:v>
                </c:pt>
                <c:pt idx="528">
                  <c:v>99</c:v>
                </c:pt>
                <c:pt idx="529">
                  <c:v>99.0208333333333</c:v>
                </c:pt>
                <c:pt idx="530">
                  <c:v>99.0416666666667</c:v>
                </c:pt>
                <c:pt idx="531">
                  <c:v>99.0625</c:v>
                </c:pt>
                <c:pt idx="532">
                  <c:v>99.0833333333333</c:v>
                </c:pt>
                <c:pt idx="533">
                  <c:v>99.104166666666657</c:v>
                </c:pt>
                <c:pt idx="534">
                  <c:v>99.124999999999986</c:v>
                </c:pt>
                <c:pt idx="535">
                  <c:v>99.1458333333333</c:v>
                </c:pt>
                <c:pt idx="536">
                  <c:v>99.166666666666671</c:v>
                </c:pt>
                <c:pt idx="537">
                  <c:v>99.1875</c:v>
                </c:pt>
                <c:pt idx="538">
                  <c:v>99.2083333333333</c:v>
                </c:pt>
                <c:pt idx="539">
                  <c:v>99.229166666666657</c:v>
                </c:pt>
                <c:pt idx="540">
                  <c:v>99.25</c:v>
                </c:pt>
                <c:pt idx="541">
                  <c:v>99.2708333333333</c:v>
                </c:pt>
                <c:pt idx="542">
                  <c:v>99.2916666666667</c:v>
                </c:pt>
                <c:pt idx="543">
                  <c:v>99.3125</c:v>
                </c:pt>
                <c:pt idx="544">
                  <c:v>99.3333333333333</c:v>
                </c:pt>
                <c:pt idx="545">
                  <c:v>99.354166666666657</c:v>
                </c:pt>
                <c:pt idx="546">
                  <c:v>99.374999999999986</c:v>
                </c:pt>
                <c:pt idx="547">
                  <c:v>99.3958333333333</c:v>
                </c:pt>
                <c:pt idx="548">
                  <c:v>99.4166666666667</c:v>
                </c:pt>
                <c:pt idx="549">
                  <c:v>99.437500000000028</c:v>
                </c:pt>
                <c:pt idx="550">
                  <c:v>99.4583333333333</c:v>
                </c:pt>
                <c:pt idx="551">
                  <c:v>99.479166666666657</c:v>
                </c:pt>
                <c:pt idx="552">
                  <c:v>99.5</c:v>
                </c:pt>
                <c:pt idx="553">
                  <c:v>99.5208333333333</c:v>
                </c:pt>
                <c:pt idx="554">
                  <c:v>99.5416666666667</c:v>
                </c:pt>
                <c:pt idx="555">
                  <c:v>99.5625</c:v>
                </c:pt>
                <c:pt idx="556">
                  <c:v>99.5833333333333</c:v>
                </c:pt>
                <c:pt idx="557">
                  <c:v>99.604166666666657</c:v>
                </c:pt>
                <c:pt idx="558">
                  <c:v>99.624999999999986</c:v>
                </c:pt>
                <c:pt idx="559">
                  <c:v>99.6458333333333</c:v>
                </c:pt>
                <c:pt idx="560">
                  <c:v>99.666666666666671</c:v>
                </c:pt>
                <c:pt idx="561">
                  <c:v>99.6875</c:v>
                </c:pt>
                <c:pt idx="562">
                  <c:v>99.7083333333333</c:v>
                </c:pt>
                <c:pt idx="563">
                  <c:v>99.729166666666657</c:v>
                </c:pt>
                <c:pt idx="564">
                  <c:v>99.75</c:v>
                </c:pt>
                <c:pt idx="565">
                  <c:v>99.7708333333333</c:v>
                </c:pt>
                <c:pt idx="566">
                  <c:v>99.7916666666667</c:v>
                </c:pt>
                <c:pt idx="567">
                  <c:v>99.8125</c:v>
                </c:pt>
                <c:pt idx="568">
                  <c:v>99.8333333333333</c:v>
                </c:pt>
                <c:pt idx="569">
                  <c:v>99.854166666666657</c:v>
                </c:pt>
                <c:pt idx="570">
                  <c:v>99.874999999999986</c:v>
                </c:pt>
                <c:pt idx="571">
                  <c:v>99.8958333333333</c:v>
                </c:pt>
                <c:pt idx="572">
                  <c:v>99.9166666666667</c:v>
                </c:pt>
                <c:pt idx="573">
                  <c:v>99.937500000000028</c:v>
                </c:pt>
                <c:pt idx="574">
                  <c:v>99.9583333333333</c:v>
                </c:pt>
                <c:pt idx="575">
                  <c:v>99.979166666666657</c:v>
                </c:pt>
                <c:pt idx="576">
                  <c:v>100</c:v>
                </c:pt>
                <c:pt idx="577">
                  <c:v>100.0208333333333</c:v>
                </c:pt>
                <c:pt idx="578">
                  <c:v>100.0416666666667</c:v>
                </c:pt>
                <c:pt idx="579">
                  <c:v>100.0625</c:v>
                </c:pt>
                <c:pt idx="580">
                  <c:v>100.0833333333333</c:v>
                </c:pt>
                <c:pt idx="581">
                  <c:v>100.10416666666666</c:v>
                </c:pt>
                <c:pt idx="582">
                  <c:v>100.12499999999999</c:v>
                </c:pt>
                <c:pt idx="583">
                  <c:v>100.1458333333333</c:v>
                </c:pt>
                <c:pt idx="584">
                  <c:v>100.16666666666667</c:v>
                </c:pt>
                <c:pt idx="585">
                  <c:v>100.1875</c:v>
                </c:pt>
                <c:pt idx="586">
                  <c:v>100.2083333333333</c:v>
                </c:pt>
                <c:pt idx="587">
                  <c:v>100.22916666666666</c:v>
                </c:pt>
                <c:pt idx="588">
                  <c:v>100.25</c:v>
                </c:pt>
                <c:pt idx="589">
                  <c:v>100.2708333333333</c:v>
                </c:pt>
                <c:pt idx="590">
                  <c:v>100.2916666666667</c:v>
                </c:pt>
                <c:pt idx="591">
                  <c:v>100.3125</c:v>
                </c:pt>
                <c:pt idx="592">
                  <c:v>100.3333333333333</c:v>
                </c:pt>
                <c:pt idx="593">
                  <c:v>100.35416666666666</c:v>
                </c:pt>
                <c:pt idx="594">
                  <c:v>100.37499999999999</c:v>
                </c:pt>
                <c:pt idx="595">
                  <c:v>100.3958333333333</c:v>
                </c:pt>
                <c:pt idx="596">
                  <c:v>100.4166666666667</c:v>
                </c:pt>
                <c:pt idx="597">
                  <c:v>100.43750000000003</c:v>
                </c:pt>
                <c:pt idx="598">
                  <c:v>100.4583333333333</c:v>
                </c:pt>
                <c:pt idx="599">
                  <c:v>100.47916666666666</c:v>
                </c:pt>
                <c:pt idx="600">
                  <c:v>100.5</c:v>
                </c:pt>
                <c:pt idx="601">
                  <c:v>100.5208333333333</c:v>
                </c:pt>
                <c:pt idx="602">
                  <c:v>100.5416666666667</c:v>
                </c:pt>
                <c:pt idx="603">
                  <c:v>100.5625</c:v>
                </c:pt>
                <c:pt idx="604">
                  <c:v>100.5833333333333</c:v>
                </c:pt>
                <c:pt idx="605">
                  <c:v>100.60416666666666</c:v>
                </c:pt>
                <c:pt idx="606">
                  <c:v>100.62499999999999</c:v>
                </c:pt>
                <c:pt idx="607">
                  <c:v>100.6458333333333</c:v>
                </c:pt>
                <c:pt idx="608">
                  <c:v>100.66666666666667</c:v>
                </c:pt>
                <c:pt idx="609">
                  <c:v>100.6875</c:v>
                </c:pt>
                <c:pt idx="610">
                  <c:v>100.7083333333333</c:v>
                </c:pt>
                <c:pt idx="611">
                  <c:v>100.72916666666666</c:v>
                </c:pt>
                <c:pt idx="612">
                  <c:v>100.75</c:v>
                </c:pt>
                <c:pt idx="613">
                  <c:v>100.7708333333333</c:v>
                </c:pt>
                <c:pt idx="614">
                  <c:v>100.7916666666667</c:v>
                </c:pt>
                <c:pt idx="615">
                  <c:v>100.8125</c:v>
                </c:pt>
                <c:pt idx="616">
                  <c:v>100.8333333333333</c:v>
                </c:pt>
                <c:pt idx="617">
                  <c:v>100.85416666666666</c:v>
                </c:pt>
                <c:pt idx="618">
                  <c:v>100.87499999999999</c:v>
                </c:pt>
                <c:pt idx="619">
                  <c:v>100.8958333333333</c:v>
                </c:pt>
                <c:pt idx="620">
                  <c:v>100.9166666666667</c:v>
                </c:pt>
                <c:pt idx="621">
                  <c:v>100.93750000000003</c:v>
                </c:pt>
                <c:pt idx="622">
                  <c:v>100.9583333333333</c:v>
                </c:pt>
                <c:pt idx="623">
                  <c:v>100.97916666666666</c:v>
                </c:pt>
                <c:pt idx="624">
                  <c:v>101</c:v>
                </c:pt>
                <c:pt idx="625">
                  <c:v>101.0208333333333</c:v>
                </c:pt>
                <c:pt idx="626">
                  <c:v>101.0416666666667</c:v>
                </c:pt>
                <c:pt idx="627">
                  <c:v>101.0625</c:v>
                </c:pt>
                <c:pt idx="628">
                  <c:v>101.0833333333333</c:v>
                </c:pt>
                <c:pt idx="629">
                  <c:v>101.10416666666666</c:v>
                </c:pt>
                <c:pt idx="630">
                  <c:v>101.12499999999999</c:v>
                </c:pt>
                <c:pt idx="631">
                  <c:v>101.1458333333333</c:v>
                </c:pt>
                <c:pt idx="632">
                  <c:v>101.16666666666667</c:v>
                </c:pt>
                <c:pt idx="633">
                  <c:v>101.1875</c:v>
                </c:pt>
                <c:pt idx="634">
                  <c:v>101.2083333333333</c:v>
                </c:pt>
                <c:pt idx="635">
                  <c:v>101.22916666666666</c:v>
                </c:pt>
                <c:pt idx="636">
                  <c:v>101.25</c:v>
                </c:pt>
                <c:pt idx="637">
                  <c:v>101.2708333333333</c:v>
                </c:pt>
                <c:pt idx="638">
                  <c:v>101.2916666666667</c:v>
                </c:pt>
                <c:pt idx="639">
                  <c:v>101.3125</c:v>
                </c:pt>
                <c:pt idx="640">
                  <c:v>101.3333333333333</c:v>
                </c:pt>
                <c:pt idx="641">
                  <c:v>101.35416666666666</c:v>
                </c:pt>
                <c:pt idx="642">
                  <c:v>101.37499999999999</c:v>
                </c:pt>
                <c:pt idx="643">
                  <c:v>101.3958333333333</c:v>
                </c:pt>
                <c:pt idx="644">
                  <c:v>101.4166666666667</c:v>
                </c:pt>
                <c:pt idx="645">
                  <c:v>101.43750000000003</c:v>
                </c:pt>
                <c:pt idx="646">
                  <c:v>101.4583333333333</c:v>
                </c:pt>
                <c:pt idx="647">
                  <c:v>101.47916666666666</c:v>
                </c:pt>
                <c:pt idx="648">
                  <c:v>101.5</c:v>
                </c:pt>
                <c:pt idx="649">
                  <c:v>101.5208333333333</c:v>
                </c:pt>
                <c:pt idx="650">
                  <c:v>101.5416666666667</c:v>
                </c:pt>
                <c:pt idx="651">
                  <c:v>101.5625</c:v>
                </c:pt>
                <c:pt idx="652">
                  <c:v>101.5833333333333</c:v>
                </c:pt>
                <c:pt idx="653">
                  <c:v>101.60416666666666</c:v>
                </c:pt>
                <c:pt idx="654">
                  <c:v>101.62499999999999</c:v>
                </c:pt>
                <c:pt idx="655">
                  <c:v>101.6458333333333</c:v>
                </c:pt>
                <c:pt idx="656">
                  <c:v>101.66666666666667</c:v>
                </c:pt>
                <c:pt idx="657">
                  <c:v>101.6875</c:v>
                </c:pt>
                <c:pt idx="658">
                  <c:v>101.7083333333333</c:v>
                </c:pt>
                <c:pt idx="659">
                  <c:v>101.72916666666666</c:v>
                </c:pt>
                <c:pt idx="660">
                  <c:v>101.75</c:v>
                </c:pt>
                <c:pt idx="661">
                  <c:v>101.7708333333333</c:v>
                </c:pt>
                <c:pt idx="662">
                  <c:v>101.7916666666667</c:v>
                </c:pt>
                <c:pt idx="663">
                  <c:v>101.8125</c:v>
                </c:pt>
                <c:pt idx="664">
                  <c:v>101.8333333333333</c:v>
                </c:pt>
                <c:pt idx="665">
                  <c:v>101.85416666666666</c:v>
                </c:pt>
                <c:pt idx="666">
                  <c:v>101.87499999999999</c:v>
                </c:pt>
                <c:pt idx="667">
                  <c:v>101.8958333333333</c:v>
                </c:pt>
                <c:pt idx="668">
                  <c:v>101.9166666666667</c:v>
                </c:pt>
                <c:pt idx="669">
                  <c:v>101.93750000000003</c:v>
                </c:pt>
                <c:pt idx="670">
                  <c:v>101.9583333333333</c:v>
                </c:pt>
                <c:pt idx="671">
                  <c:v>101.97916666666666</c:v>
                </c:pt>
                <c:pt idx="672">
                  <c:v>102</c:v>
                </c:pt>
                <c:pt idx="673">
                  <c:v>102.0208333333333</c:v>
                </c:pt>
                <c:pt idx="674">
                  <c:v>102.0416666666667</c:v>
                </c:pt>
                <c:pt idx="675">
                  <c:v>102.0625</c:v>
                </c:pt>
                <c:pt idx="676">
                  <c:v>102.0833333333333</c:v>
                </c:pt>
                <c:pt idx="677">
                  <c:v>102.10416666666666</c:v>
                </c:pt>
                <c:pt idx="678">
                  <c:v>102.12499999999999</c:v>
                </c:pt>
                <c:pt idx="679">
                  <c:v>102.1458333333333</c:v>
                </c:pt>
                <c:pt idx="680">
                  <c:v>102.16666666666667</c:v>
                </c:pt>
                <c:pt idx="681">
                  <c:v>102.1875</c:v>
                </c:pt>
                <c:pt idx="682">
                  <c:v>102.2083333333333</c:v>
                </c:pt>
                <c:pt idx="683">
                  <c:v>102.22916666666666</c:v>
                </c:pt>
                <c:pt idx="684">
                  <c:v>102.25</c:v>
                </c:pt>
                <c:pt idx="685">
                  <c:v>102.2708333333333</c:v>
                </c:pt>
                <c:pt idx="686">
                  <c:v>102.2916666666667</c:v>
                </c:pt>
                <c:pt idx="687">
                  <c:v>102.3125</c:v>
                </c:pt>
                <c:pt idx="688">
                  <c:v>102.3333333333333</c:v>
                </c:pt>
                <c:pt idx="689">
                  <c:v>102.35416666666666</c:v>
                </c:pt>
                <c:pt idx="690">
                  <c:v>102.37499999999999</c:v>
                </c:pt>
                <c:pt idx="691">
                  <c:v>102.3958333333333</c:v>
                </c:pt>
                <c:pt idx="692">
                  <c:v>102.4166666666667</c:v>
                </c:pt>
                <c:pt idx="693">
                  <c:v>102.43750000000003</c:v>
                </c:pt>
                <c:pt idx="694">
                  <c:v>102.4583333333333</c:v>
                </c:pt>
                <c:pt idx="695">
                  <c:v>102.47916666666666</c:v>
                </c:pt>
                <c:pt idx="696">
                  <c:v>102.5</c:v>
                </c:pt>
                <c:pt idx="697">
                  <c:v>102.5208333333333</c:v>
                </c:pt>
                <c:pt idx="698">
                  <c:v>102.5416666666667</c:v>
                </c:pt>
                <c:pt idx="699">
                  <c:v>102.5625</c:v>
                </c:pt>
                <c:pt idx="700">
                  <c:v>102.5833333333333</c:v>
                </c:pt>
                <c:pt idx="701">
                  <c:v>102.60416666666666</c:v>
                </c:pt>
                <c:pt idx="702">
                  <c:v>102.62499999999999</c:v>
                </c:pt>
                <c:pt idx="703">
                  <c:v>102.6458333333333</c:v>
                </c:pt>
                <c:pt idx="704">
                  <c:v>102.66666666666667</c:v>
                </c:pt>
                <c:pt idx="705">
                  <c:v>102.6875</c:v>
                </c:pt>
                <c:pt idx="706">
                  <c:v>102.7083333333333</c:v>
                </c:pt>
                <c:pt idx="707">
                  <c:v>102.72916666666666</c:v>
                </c:pt>
                <c:pt idx="708">
                  <c:v>102.75</c:v>
                </c:pt>
                <c:pt idx="709">
                  <c:v>102.7708333333333</c:v>
                </c:pt>
                <c:pt idx="710">
                  <c:v>102.7916666666667</c:v>
                </c:pt>
                <c:pt idx="711">
                  <c:v>102.8125</c:v>
                </c:pt>
                <c:pt idx="712">
                  <c:v>102.8333333333333</c:v>
                </c:pt>
                <c:pt idx="713">
                  <c:v>102.85416666666666</c:v>
                </c:pt>
                <c:pt idx="714">
                  <c:v>102.87499999999999</c:v>
                </c:pt>
                <c:pt idx="715">
                  <c:v>102.8958333333333</c:v>
                </c:pt>
                <c:pt idx="716">
                  <c:v>102.9166666666667</c:v>
                </c:pt>
                <c:pt idx="717">
                  <c:v>102.93750000000003</c:v>
                </c:pt>
                <c:pt idx="718">
                  <c:v>102.9583333333333</c:v>
                </c:pt>
                <c:pt idx="719">
                  <c:v>102.97916666666666</c:v>
                </c:pt>
                <c:pt idx="720">
                  <c:v>103</c:v>
                </c:pt>
                <c:pt idx="721">
                  <c:v>103.0208333333333</c:v>
                </c:pt>
                <c:pt idx="722">
                  <c:v>103.0416666666667</c:v>
                </c:pt>
                <c:pt idx="723">
                  <c:v>103.0625</c:v>
                </c:pt>
                <c:pt idx="724">
                  <c:v>103.0833333333333</c:v>
                </c:pt>
                <c:pt idx="725">
                  <c:v>103.10416666666666</c:v>
                </c:pt>
                <c:pt idx="726">
                  <c:v>103.12499999999999</c:v>
                </c:pt>
                <c:pt idx="727">
                  <c:v>103.1458333333333</c:v>
                </c:pt>
                <c:pt idx="728">
                  <c:v>103.16666666666667</c:v>
                </c:pt>
                <c:pt idx="729">
                  <c:v>103.1875</c:v>
                </c:pt>
                <c:pt idx="730">
                  <c:v>103.2083333333333</c:v>
                </c:pt>
                <c:pt idx="731">
                  <c:v>103.22916666666666</c:v>
                </c:pt>
                <c:pt idx="732">
                  <c:v>103.25</c:v>
                </c:pt>
                <c:pt idx="733">
                  <c:v>103.2708333333333</c:v>
                </c:pt>
                <c:pt idx="734">
                  <c:v>103.2916666666667</c:v>
                </c:pt>
                <c:pt idx="735">
                  <c:v>103.3125</c:v>
                </c:pt>
                <c:pt idx="736">
                  <c:v>103.3333333333333</c:v>
                </c:pt>
                <c:pt idx="737">
                  <c:v>103.35416666666666</c:v>
                </c:pt>
                <c:pt idx="738">
                  <c:v>103.37499999999999</c:v>
                </c:pt>
                <c:pt idx="739">
                  <c:v>103.3958333333333</c:v>
                </c:pt>
                <c:pt idx="740">
                  <c:v>103.4166666666667</c:v>
                </c:pt>
                <c:pt idx="741">
                  <c:v>103.43750000000003</c:v>
                </c:pt>
                <c:pt idx="742">
                  <c:v>103.4583333333333</c:v>
                </c:pt>
                <c:pt idx="743">
                  <c:v>103.47916666666666</c:v>
                </c:pt>
                <c:pt idx="744">
                  <c:v>103.5</c:v>
                </c:pt>
                <c:pt idx="745">
                  <c:v>103.5208333333333</c:v>
                </c:pt>
                <c:pt idx="746">
                  <c:v>103.5416666666667</c:v>
                </c:pt>
                <c:pt idx="747">
                  <c:v>103.5625</c:v>
                </c:pt>
                <c:pt idx="748">
                  <c:v>103.5833333333333</c:v>
                </c:pt>
                <c:pt idx="749">
                  <c:v>103.60416666666666</c:v>
                </c:pt>
                <c:pt idx="750">
                  <c:v>103.62499999999999</c:v>
                </c:pt>
                <c:pt idx="751">
                  <c:v>103.6458333333333</c:v>
                </c:pt>
                <c:pt idx="752">
                  <c:v>103.66666666666667</c:v>
                </c:pt>
                <c:pt idx="753">
                  <c:v>103.6875</c:v>
                </c:pt>
                <c:pt idx="754">
                  <c:v>103.7083333333333</c:v>
                </c:pt>
                <c:pt idx="755">
                  <c:v>103.72916666666666</c:v>
                </c:pt>
                <c:pt idx="756">
                  <c:v>103.75</c:v>
                </c:pt>
                <c:pt idx="757">
                  <c:v>103.7708333333333</c:v>
                </c:pt>
                <c:pt idx="758">
                  <c:v>103.7916666666667</c:v>
                </c:pt>
                <c:pt idx="759">
                  <c:v>103.8125</c:v>
                </c:pt>
                <c:pt idx="760">
                  <c:v>103.8333333333333</c:v>
                </c:pt>
                <c:pt idx="761">
                  <c:v>103.85416666666666</c:v>
                </c:pt>
                <c:pt idx="762">
                  <c:v>103.87499999999999</c:v>
                </c:pt>
                <c:pt idx="763">
                  <c:v>103.8958333333333</c:v>
                </c:pt>
                <c:pt idx="764">
                  <c:v>103.9166666666667</c:v>
                </c:pt>
                <c:pt idx="765">
                  <c:v>103.93750000000003</c:v>
                </c:pt>
                <c:pt idx="766">
                  <c:v>103.9583333333333</c:v>
                </c:pt>
                <c:pt idx="767">
                  <c:v>103.97916666666666</c:v>
                </c:pt>
                <c:pt idx="768">
                  <c:v>104</c:v>
                </c:pt>
                <c:pt idx="769">
                  <c:v>104.0208333333333</c:v>
                </c:pt>
                <c:pt idx="770">
                  <c:v>104.0416666666667</c:v>
                </c:pt>
                <c:pt idx="771">
                  <c:v>104.0625</c:v>
                </c:pt>
                <c:pt idx="772">
                  <c:v>104.0833333333333</c:v>
                </c:pt>
                <c:pt idx="773">
                  <c:v>104.10416666666666</c:v>
                </c:pt>
                <c:pt idx="774">
                  <c:v>104.12499999999999</c:v>
                </c:pt>
                <c:pt idx="775">
                  <c:v>104.1458333333333</c:v>
                </c:pt>
                <c:pt idx="776">
                  <c:v>104.16666666666667</c:v>
                </c:pt>
                <c:pt idx="777">
                  <c:v>104.1875</c:v>
                </c:pt>
                <c:pt idx="778">
                  <c:v>104.2083333333333</c:v>
                </c:pt>
                <c:pt idx="779">
                  <c:v>104.22916666666666</c:v>
                </c:pt>
                <c:pt idx="780">
                  <c:v>104.25</c:v>
                </c:pt>
                <c:pt idx="781">
                  <c:v>104.2708333333333</c:v>
                </c:pt>
                <c:pt idx="782">
                  <c:v>104.2916666666667</c:v>
                </c:pt>
                <c:pt idx="783">
                  <c:v>104.3125</c:v>
                </c:pt>
                <c:pt idx="784">
                  <c:v>104.3333333333333</c:v>
                </c:pt>
                <c:pt idx="785">
                  <c:v>104.35416666666666</c:v>
                </c:pt>
                <c:pt idx="786">
                  <c:v>104.37499999999999</c:v>
                </c:pt>
                <c:pt idx="787">
                  <c:v>104.3958333333333</c:v>
                </c:pt>
                <c:pt idx="788">
                  <c:v>104.4166666666667</c:v>
                </c:pt>
                <c:pt idx="789">
                  <c:v>104.43750000000003</c:v>
                </c:pt>
                <c:pt idx="790">
                  <c:v>104.4583333333333</c:v>
                </c:pt>
                <c:pt idx="791">
                  <c:v>104.47916666666666</c:v>
                </c:pt>
                <c:pt idx="792">
                  <c:v>104.5</c:v>
                </c:pt>
                <c:pt idx="793">
                  <c:v>104.5208333333333</c:v>
                </c:pt>
                <c:pt idx="794">
                  <c:v>104.5416666666667</c:v>
                </c:pt>
                <c:pt idx="795">
                  <c:v>104.5625</c:v>
                </c:pt>
                <c:pt idx="796">
                  <c:v>104.5833333333333</c:v>
                </c:pt>
                <c:pt idx="797">
                  <c:v>104.60416666666666</c:v>
                </c:pt>
                <c:pt idx="798">
                  <c:v>104.62499999999999</c:v>
                </c:pt>
                <c:pt idx="799">
                  <c:v>104.6458333333333</c:v>
                </c:pt>
                <c:pt idx="800">
                  <c:v>104.66666666666667</c:v>
                </c:pt>
                <c:pt idx="801">
                  <c:v>104.6875</c:v>
                </c:pt>
                <c:pt idx="802">
                  <c:v>104.7083333333333</c:v>
                </c:pt>
                <c:pt idx="803">
                  <c:v>104.72916666666666</c:v>
                </c:pt>
                <c:pt idx="804">
                  <c:v>104.75</c:v>
                </c:pt>
                <c:pt idx="805">
                  <c:v>104.7708333333333</c:v>
                </c:pt>
                <c:pt idx="806">
                  <c:v>104.7916666666667</c:v>
                </c:pt>
                <c:pt idx="807">
                  <c:v>104.8125</c:v>
                </c:pt>
                <c:pt idx="808">
                  <c:v>104.8333333333333</c:v>
                </c:pt>
                <c:pt idx="809">
                  <c:v>104.85416666666666</c:v>
                </c:pt>
                <c:pt idx="810">
                  <c:v>104.87499999999999</c:v>
                </c:pt>
                <c:pt idx="811">
                  <c:v>104.8958333333333</c:v>
                </c:pt>
                <c:pt idx="812">
                  <c:v>104.9166666666667</c:v>
                </c:pt>
                <c:pt idx="813">
                  <c:v>104.93750000000003</c:v>
                </c:pt>
                <c:pt idx="814">
                  <c:v>104.9583333333333</c:v>
                </c:pt>
                <c:pt idx="815">
                  <c:v>104.97916666666666</c:v>
                </c:pt>
                <c:pt idx="816">
                  <c:v>105</c:v>
                </c:pt>
                <c:pt idx="817">
                  <c:v>105.0208333333333</c:v>
                </c:pt>
                <c:pt idx="818">
                  <c:v>105.0416666666667</c:v>
                </c:pt>
                <c:pt idx="819">
                  <c:v>105.0625</c:v>
                </c:pt>
                <c:pt idx="820">
                  <c:v>105.0833333333333</c:v>
                </c:pt>
                <c:pt idx="821">
                  <c:v>105.10416666666666</c:v>
                </c:pt>
                <c:pt idx="822">
                  <c:v>105.12499999999999</c:v>
                </c:pt>
                <c:pt idx="823">
                  <c:v>105.1458333333333</c:v>
                </c:pt>
                <c:pt idx="824">
                  <c:v>105.16666666666667</c:v>
                </c:pt>
                <c:pt idx="825">
                  <c:v>105.1875</c:v>
                </c:pt>
                <c:pt idx="826">
                  <c:v>105.2083333333333</c:v>
                </c:pt>
                <c:pt idx="827">
                  <c:v>105.22916666666666</c:v>
                </c:pt>
                <c:pt idx="828">
                  <c:v>105.25</c:v>
                </c:pt>
                <c:pt idx="829">
                  <c:v>105.2708333333333</c:v>
                </c:pt>
                <c:pt idx="830">
                  <c:v>105.2916666666667</c:v>
                </c:pt>
                <c:pt idx="831">
                  <c:v>105.3125</c:v>
                </c:pt>
                <c:pt idx="832">
                  <c:v>105.3333333333333</c:v>
                </c:pt>
                <c:pt idx="833">
                  <c:v>105.35416666666666</c:v>
                </c:pt>
                <c:pt idx="834">
                  <c:v>105.37499999999999</c:v>
                </c:pt>
                <c:pt idx="835">
                  <c:v>105.3958333333333</c:v>
                </c:pt>
                <c:pt idx="836">
                  <c:v>105.4166666666667</c:v>
                </c:pt>
                <c:pt idx="837">
                  <c:v>105.43750000000003</c:v>
                </c:pt>
                <c:pt idx="838">
                  <c:v>105.4583333333333</c:v>
                </c:pt>
                <c:pt idx="839">
                  <c:v>105.47916666666666</c:v>
                </c:pt>
                <c:pt idx="840">
                  <c:v>105.5</c:v>
                </c:pt>
                <c:pt idx="841">
                  <c:v>105.5208333333333</c:v>
                </c:pt>
                <c:pt idx="842">
                  <c:v>105.5416666666667</c:v>
                </c:pt>
                <c:pt idx="843">
                  <c:v>105.5625</c:v>
                </c:pt>
                <c:pt idx="844">
                  <c:v>105.5833333333333</c:v>
                </c:pt>
                <c:pt idx="845">
                  <c:v>105.60416666666666</c:v>
                </c:pt>
              </c:numCache>
            </c:numRef>
          </c:cat>
          <c:val>
            <c:numRef>
              <c:f>CA_MET!$BZ$2002:$BZ$2847</c:f>
              <c:numCache>
                <c:formatCode>General</c:formatCode>
                <c:ptCount val="846"/>
                <c:pt idx="0">
                  <c:v>3.3700111000404593</c:v>
                </c:pt>
                <c:pt idx="1">
                  <c:v>3.263723613510837</c:v>
                </c:pt>
                <c:pt idx="2">
                  <c:v>3.1179979770330601</c:v>
                </c:pt>
                <c:pt idx="3">
                  <c:v>3.0259169847343115</c:v>
                </c:pt>
                <c:pt idx="4">
                  <c:v>2.9510357967683003</c:v>
                </c:pt>
                <c:pt idx="5">
                  <c:v>2.9633637058123794</c:v>
                </c:pt>
                <c:pt idx="6">
                  <c:v>2.9816654369659568</c:v>
                </c:pt>
                <c:pt idx="7">
                  <c:v>2.9966183460411848</c:v>
                </c:pt>
                <c:pt idx="8">
                  <c:v>2.9910857614237321</c:v>
                </c:pt>
                <c:pt idx="9">
                  <c:v>2.9717243576638417</c:v>
                </c:pt>
                <c:pt idx="10">
                  <c:v>2.9610777094244196</c:v>
                </c:pt>
                <c:pt idx="11">
                  <c:v>2.9716379407696247</c:v>
                </c:pt>
                <c:pt idx="12">
                  <c:v>2.9933862857145406</c:v>
                </c:pt>
                <c:pt idx="13">
                  <c:v>3.1044383769822712</c:v>
                </c:pt>
                <c:pt idx="14">
                  <c:v>3.381019453864663</c:v>
                </c:pt>
                <c:pt idx="15">
                  <c:v>4.0729801826560026</c:v>
                </c:pt>
                <c:pt idx="16">
                  <c:v>4.6072604039452854</c:v>
                </c:pt>
                <c:pt idx="17">
                  <c:v>4.7752354350274224</c:v>
                </c:pt>
                <c:pt idx="18">
                  <c:v>4.6066778734103693</c:v>
                </c:pt>
                <c:pt idx="19">
                  <c:v>4.2968699265644794</c:v>
                </c:pt>
                <c:pt idx="20">
                  <c:v>3.8491379989475409</c:v>
                </c:pt>
                <c:pt idx="21">
                  <c:v>3.6203092339078853</c:v>
                </c:pt>
                <c:pt idx="22">
                  <c:v>3.5913841989647941</c:v>
                </c:pt>
                <c:pt idx="23">
                  <c:v>3.9385909905653471</c:v>
                </c:pt>
                <c:pt idx="24">
                  <c:v>4.0682330461450755</c:v>
                </c:pt>
                <c:pt idx="25">
                  <c:v>2.6145928975897932</c:v>
                </c:pt>
                <c:pt idx="26">
                  <c:v>3.5869123777854393</c:v>
                </c:pt>
                <c:pt idx="27">
                  <c:v>5.3062710922380534</c:v>
                </c:pt>
                <c:pt idx="28">
                  <c:v>2.7213454524035807</c:v>
                </c:pt>
                <c:pt idx="29">
                  <c:v>3.1163195410092182</c:v>
                </c:pt>
                <c:pt idx="30">
                  <c:v>2.6035424605163797</c:v>
                </c:pt>
                <c:pt idx="31">
                  <c:v>2.1221211553280352</c:v>
                </c:pt>
                <c:pt idx="32">
                  <c:v>1.7449468359301155</c:v>
                </c:pt>
                <c:pt idx="33">
                  <c:v>1.4904311787591558</c:v>
                </c:pt>
                <c:pt idx="34">
                  <c:v>1.2923237442659294</c:v>
                </c:pt>
                <c:pt idx="35">
                  <c:v>1.1400410977308395</c:v>
                </c:pt>
                <c:pt idx="36">
                  <c:v>1.0112170563528873</c:v>
                </c:pt>
                <c:pt idx="37">
                  <c:v>0.9078785171234367</c:v>
                </c:pt>
                <c:pt idx="38">
                  <c:v>0.83411817709481273</c:v>
                </c:pt>
                <c:pt idx="39">
                  <c:v>0.77178405972148245</c:v>
                </c:pt>
                <c:pt idx="40">
                  <c:v>0.73218491245276063</c:v>
                </c:pt>
                <c:pt idx="41">
                  <c:v>0.70074416619405522</c:v>
                </c:pt>
                <c:pt idx="42">
                  <c:v>0.6743952895446389</c:v>
                </c:pt>
                <c:pt idx="43">
                  <c:v>0.62789243742001066</c:v>
                </c:pt>
                <c:pt idx="44">
                  <c:v>0.60361225979222899</c:v>
                </c:pt>
                <c:pt idx="45">
                  <c:v>0.57485407074787054</c:v>
                </c:pt>
                <c:pt idx="46">
                  <c:v>0.56030988644477953</c:v>
                </c:pt>
                <c:pt idx="47">
                  <c:v>0.56810617314845224</c:v>
                </c:pt>
                <c:pt idx="48">
                  <c:v>1.3578711118170659</c:v>
                </c:pt>
                <c:pt idx="49">
                  <c:v>1.0520027360992859</c:v>
                </c:pt>
                <c:pt idx="50">
                  <c:v>0.86515239128729937</c:v>
                </c:pt>
                <c:pt idx="51">
                  <c:v>0.74236054016551034</c:v>
                </c:pt>
                <c:pt idx="52">
                  <c:v>0.67401556031188981</c:v>
                </c:pt>
                <c:pt idx="53">
                  <c:v>0.63010795867486225</c:v>
                </c:pt>
                <c:pt idx="54">
                  <c:v>0.58791604301654976</c:v>
                </c:pt>
                <c:pt idx="55">
                  <c:v>0.5740373004289484</c:v>
                </c:pt>
                <c:pt idx="56">
                  <c:v>0.54697088248240355</c:v>
                </c:pt>
                <c:pt idx="57">
                  <c:v>0.53183511397845684</c:v>
                </c:pt>
                <c:pt idx="58">
                  <c:v>0.51674869701821291</c:v>
                </c:pt>
                <c:pt idx="59">
                  <c:v>0.50817465123166783</c:v>
                </c:pt>
                <c:pt idx="60">
                  <c:v>0.51924732756854752</c:v>
                </c:pt>
                <c:pt idx="61">
                  <c:v>0.89433687434751319</c:v>
                </c:pt>
                <c:pt idx="62">
                  <c:v>1.4806006790924278</c:v>
                </c:pt>
                <c:pt idx="63">
                  <c:v>1.662357526950365</c:v>
                </c:pt>
                <c:pt idx="64">
                  <c:v>1.4570417336979378</c:v>
                </c:pt>
                <c:pt idx="65">
                  <c:v>1.1752822316125002</c:v>
                </c:pt>
                <c:pt idx="66">
                  <c:v>1.343664087532302</c:v>
                </c:pt>
                <c:pt idx="67">
                  <c:v>1.0530329041832553</c:v>
                </c:pt>
                <c:pt idx="68">
                  <c:v>0.92179265560277268</c:v>
                </c:pt>
                <c:pt idx="69">
                  <c:v>0.95498904488360969</c:v>
                </c:pt>
                <c:pt idx="70">
                  <c:v>0.98551634055423765</c:v>
                </c:pt>
                <c:pt idx="71">
                  <c:v>1.003215634384943</c:v>
                </c:pt>
                <c:pt idx="72">
                  <c:v>1.0087172849878059</c:v>
                </c:pt>
                <c:pt idx="73">
                  <c:v>1.0455687603401425</c:v>
                </c:pt>
                <c:pt idx="74">
                  <c:v>1.0945162265045305</c:v>
                </c:pt>
                <c:pt idx="75">
                  <c:v>1.1477060662334169</c:v>
                </c:pt>
                <c:pt idx="76">
                  <c:v>1.2573164786555302</c:v>
                </c:pt>
                <c:pt idx="77">
                  <c:v>1.3512281186694497</c:v>
                </c:pt>
                <c:pt idx="78">
                  <c:v>1.3257105065781321</c:v>
                </c:pt>
                <c:pt idx="79">
                  <c:v>1.3284591159202079</c:v>
                </c:pt>
                <c:pt idx="80">
                  <c:v>1.2940113929453168</c:v>
                </c:pt>
                <c:pt idx="81">
                  <c:v>1.1560855380966342</c:v>
                </c:pt>
                <c:pt idx="82">
                  <c:v>1.0544466087262241</c:v>
                </c:pt>
                <c:pt idx="83">
                  <c:v>0.95313594455632267</c:v>
                </c:pt>
                <c:pt idx="84">
                  <c:v>0.88162666438957749</c:v>
                </c:pt>
                <c:pt idx="85">
                  <c:v>0.82122738611994073</c:v>
                </c:pt>
                <c:pt idx="86">
                  <c:v>0.74499061311620751</c:v>
                </c:pt>
                <c:pt idx="87">
                  <c:v>0.61213260662126667</c:v>
                </c:pt>
                <c:pt idx="88">
                  <c:v>0.45723671900588092</c:v>
                </c:pt>
                <c:pt idx="89">
                  <c:v>0.37383300408797782</c:v>
                </c:pt>
                <c:pt idx="90">
                  <c:v>0.29915769128490244</c:v>
                </c:pt>
                <c:pt idx="91">
                  <c:v>0.25297468751018887</c:v>
                </c:pt>
                <c:pt idx="92">
                  <c:v>0.22938955307129308</c:v>
                </c:pt>
                <c:pt idx="93">
                  <c:v>0.19965714386084762</c:v>
                </c:pt>
                <c:pt idx="94">
                  <c:v>0.17571963597582096</c:v>
                </c:pt>
                <c:pt idx="95">
                  <c:v>0.16748038393576972</c:v>
                </c:pt>
                <c:pt idx="96">
                  <c:v>0.14256025712291881</c:v>
                </c:pt>
                <c:pt idx="97">
                  <c:v>0.1339039682973423</c:v>
                </c:pt>
                <c:pt idx="98">
                  <c:v>0.12788375308973307</c:v>
                </c:pt>
                <c:pt idx="99">
                  <c:v>0.10870632129117723</c:v>
                </c:pt>
                <c:pt idx="100">
                  <c:v>0.10925051482814815</c:v>
                </c:pt>
                <c:pt idx="101">
                  <c:v>9.4953918019540451E-2</c:v>
                </c:pt>
                <c:pt idx="102">
                  <c:v>8.9791852438948508E-2</c:v>
                </c:pt>
                <c:pt idx="103">
                  <c:v>7.1965635205476552E-2</c:v>
                </c:pt>
                <c:pt idx="104">
                  <c:v>7.3999552078040293E-2</c:v>
                </c:pt>
                <c:pt idx="105">
                  <c:v>5.6402368117734816E-2</c:v>
                </c:pt>
                <c:pt idx="106">
                  <c:v>6.4007432414883075E-2</c:v>
                </c:pt>
                <c:pt idx="107">
                  <c:v>3.1362011203964285E-2</c:v>
                </c:pt>
                <c:pt idx="108">
                  <c:v>3.9807983153843707E-2</c:v>
                </c:pt>
                <c:pt idx="109">
                  <c:v>4.6944528053511007E-2</c:v>
                </c:pt>
                <c:pt idx="110">
                  <c:v>8.3662281741328851E-2</c:v>
                </c:pt>
                <c:pt idx="111">
                  <c:v>0.10849938287028488</c:v>
                </c:pt>
                <c:pt idx="112">
                  <c:v>0.11954549185394998</c:v>
                </c:pt>
                <c:pt idx="113">
                  <c:v>0.27040068085171876</c:v>
                </c:pt>
                <c:pt idx="114">
                  <c:v>7.2161768649856155</c:v>
                </c:pt>
                <c:pt idx="115">
                  <c:v>3.0281290212790295</c:v>
                </c:pt>
                <c:pt idx="116">
                  <c:v>2.4042719667909211</c:v>
                </c:pt>
                <c:pt idx="117">
                  <c:v>2.2000844846214185</c:v>
                </c:pt>
                <c:pt idx="118">
                  <c:v>2.1301790080098186</c:v>
                </c:pt>
                <c:pt idx="119">
                  <c:v>2.2613838266054884</c:v>
                </c:pt>
                <c:pt idx="120">
                  <c:v>2.423389088553757</c:v>
                </c:pt>
                <c:pt idx="121">
                  <c:v>2.7105105523681186</c:v>
                </c:pt>
                <c:pt idx="122">
                  <c:v>2.756812784259155</c:v>
                </c:pt>
                <c:pt idx="123">
                  <c:v>2.7340632608456001</c:v>
                </c:pt>
                <c:pt idx="124">
                  <c:v>3.0198081642509145</c:v>
                </c:pt>
                <c:pt idx="125">
                  <c:v>2.7822804531614471</c:v>
                </c:pt>
                <c:pt idx="126">
                  <c:v>2.8029532540509732</c:v>
                </c:pt>
                <c:pt idx="127">
                  <c:v>2.8450242989471097</c:v>
                </c:pt>
                <c:pt idx="128">
                  <c:v>2.7869019485419155</c:v>
                </c:pt>
                <c:pt idx="129">
                  <c:v>2.5806075915476403</c:v>
                </c:pt>
                <c:pt idx="130">
                  <c:v>2.4709186084584709</c:v>
                </c:pt>
                <c:pt idx="131">
                  <c:v>2.3565850966946496</c:v>
                </c:pt>
                <c:pt idx="132">
                  <c:v>1.8649219636093739</c:v>
                </c:pt>
                <c:pt idx="133">
                  <c:v>1.8078489727447047</c:v>
                </c:pt>
                <c:pt idx="134">
                  <c:v>1.592350325835947</c:v>
                </c:pt>
                <c:pt idx="135">
                  <c:v>1.3706256129455321</c:v>
                </c:pt>
                <c:pt idx="136">
                  <c:v>1.1552636793379276</c:v>
                </c:pt>
                <c:pt idx="137">
                  <c:v>0.91835429616975439</c:v>
                </c:pt>
                <c:pt idx="138">
                  <c:v>0.72272214513789967</c:v>
                </c:pt>
                <c:pt idx="139">
                  <c:v>0.5412785192429812</c:v>
                </c:pt>
                <c:pt idx="140">
                  <c:v>0.44195732901447154</c:v>
                </c:pt>
                <c:pt idx="141">
                  <c:v>0.35439592553422838</c:v>
                </c:pt>
                <c:pt idx="142">
                  <c:v>0.30120501863851029</c:v>
                </c:pt>
                <c:pt idx="143">
                  <c:v>0.2564112519791521</c:v>
                </c:pt>
                <c:pt idx="144">
                  <c:v>0.23056936258256275</c:v>
                </c:pt>
                <c:pt idx="145">
                  <c:v>0.20265796266712441</c:v>
                </c:pt>
                <c:pt idx="146">
                  <c:v>0.19219306411023759</c:v>
                </c:pt>
                <c:pt idx="147">
                  <c:v>0.18544343946823735</c:v>
                </c:pt>
                <c:pt idx="148">
                  <c:v>0.17125355796279371</c:v>
                </c:pt>
                <c:pt idx="149">
                  <c:v>0.16397892428990568</c:v>
                </c:pt>
                <c:pt idx="150">
                  <c:v>0.15684448990214872</c:v>
                </c:pt>
                <c:pt idx="151">
                  <c:v>0.14929360178347609</c:v>
                </c:pt>
                <c:pt idx="152">
                  <c:v>0.13798802242758071</c:v>
                </c:pt>
                <c:pt idx="153">
                  <c:v>0.13065270065615939</c:v>
                </c:pt>
                <c:pt idx="154">
                  <c:v>0.12186163634990796</c:v>
                </c:pt>
                <c:pt idx="155">
                  <c:v>0.11792681922063362</c:v>
                </c:pt>
                <c:pt idx="156">
                  <c:v>0.11322326145101234</c:v>
                </c:pt>
                <c:pt idx="157">
                  <c:v>0.10244332807340002</c:v>
                </c:pt>
                <c:pt idx="158">
                  <c:v>9.8894028365426309E-2</c:v>
                </c:pt>
                <c:pt idx="159">
                  <c:v>0.13908727003247523</c:v>
                </c:pt>
                <c:pt idx="160">
                  <c:v>8.8109462127406672</c:v>
                </c:pt>
                <c:pt idx="161">
                  <c:v>8.1741273335431082</c:v>
                </c:pt>
                <c:pt idx="162">
                  <c:v>3.8503347933733392</c:v>
                </c:pt>
                <c:pt idx="163">
                  <c:v>3.0414558690437232</c:v>
                </c:pt>
                <c:pt idx="164">
                  <c:v>2.8629506965283213</c:v>
                </c:pt>
                <c:pt idx="165">
                  <c:v>2.993803871153609</c:v>
                </c:pt>
                <c:pt idx="166">
                  <c:v>3.1476536011878706</c:v>
                </c:pt>
                <c:pt idx="167">
                  <c:v>3.3164943291486613</c:v>
                </c:pt>
                <c:pt idx="168">
                  <c:v>3.6667974111793793</c:v>
                </c:pt>
                <c:pt idx="169">
                  <c:v>4.239825120744964</c:v>
                </c:pt>
                <c:pt idx="170">
                  <c:v>4.8015835327051564</c:v>
                </c:pt>
                <c:pt idx="171">
                  <c:v>5.1398895543163405</c:v>
                </c:pt>
                <c:pt idx="172">
                  <c:v>4.987959823525471</c:v>
                </c:pt>
                <c:pt idx="173">
                  <c:v>4.9857641801298112</c:v>
                </c:pt>
                <c:pt idx="174">
                  <c:v>4.7147081567910201</c:v>
                </c:pt>
                <c:pt idx="175">
                  <c:v>4.2836605846388771</c:v>
                </c:pt>
                <c:pt idx="176">
                  <c:v>3.9981207800827372</c:v>
                </c:pt>
                <c:pt idx="177">
                  <c:v>3.596348059749134</c:v>
                </c:pt>
                <c:pt idx="178">
                  <c:v>3.3117515347610085</c:v>
                </c:pt>
                <c:pt idx="179">
                  <c:v>2.996069100748723</c:v>
                </c:pt>
                <c:pt idx="180">
                  <c:v>2.4115266082579843</c:v>
                </c:pt>
                <c:pt idx="181">
                  <c:v>2.3983857365067962</c:v>
                </c:pt>
                <c:pt idx="182">
                  <c:v>1.9879144164496196</c:v>
                </c:pt>
                <c:pt idx="183">
                  <c:v>1.7659846466592151</c:v>
                </c:pt>
                <c:pt idx="184">
                  <c:v>1.8884171086913688</c:v>
                </c:pt>
                <c:pt idx="185">
                  <c:v>1.5030643607342631</c:v>
                </c:pt>
                <c:pt idx="186">
                  <c:v>1.0145547550969019</c:v>
                </c:pt>
                <c:pt idx="187">
                  <c:v>0.887275353111041</c:v>
                </c:pt>
                <c:pt idx="188">
                  <c:v>0.7025072956498476</c:v>
                </c:pt>
                <c:pt idx="189">
                  <c:v>0.47777800368451023</c:v>
                </c:pt>
                <c:pt idx="190">
                  <c:v>0.34344915627051864</c:v>
                </c:pt>
                <c:pt idx="191">
                  <c:v>0.27327349919672972</c:v>
                </c:pt>
                <c:pt idx="192">
                  <c:v>0.22537213726137495</c:v>
                </c:pt>
                <c:pt idx="193">
                  <c:v>0.17088158575852364</c:v>
                </c:pt>
                <c:pt idx="194">
                  <c:v>0.1431401124057321</c:v>
                </c:pt>
                <c:pt idx="195">
                  <c:v>0.11837621715931589</c:v>
                </c:pt>
                <c:pt idx="196">
                  <c:v>0.10911337995493826</c:v>
                </c:pt>
                <c:pt idx="197">
                  <c:v>9.0478694850161162E-2</c:v>
                </c:pt>
                <c:pt idx="198">
                  <c:v>9.26976282231501E-2</c:v>
                </c:pt>
                <c:pt idx="199">
                  <c:v>8.1338026078841844E-2</c:v>
                </c:pt>
                <c:pt idx="200">
                  <c:v>7.6509042689730619E-2</c:v>
                </c:pt>
                <c:pt idx="201">
                  <c:v>7.8701245831002839E-2</c:v>
                </c:pt>
                <c:pt idx="202">
                  <c:v>6.2148270725550098E-2</c:v>
                </c:pt>
                <c:pt idx="203">
                  <c:v>7.2210467361423336E-2</c:v>
                </c:pt>
                <c:pt idx="204">
                  <c:v>6.3637213398630391E-2</c:v>
                </c:pt>
                <c:pt idx="205">
                  <c:v>4.2919752070036288E-2</c:v>
                </c:pt>
                <c:pt idx="206">
                  <c:v>5.6821858408003398E-2</c:v>
                </c:pt>
                <c:pt idx="207">
                  <c:v>0.60206246370415251</c:v>
                </c:pt>
                <c:pt idx="208">
                  <c:v>12.828201280482649</c:v>
                </c:pt>
                <c:pt idx="209">
                  <c:v>11.153026840732414</c:v>
                </c:pt>
                <c:pt idx="210">
                  <c:v>4.8178662889983475</c:v>
                </c:pt>
                <c:pt idx="211">
                  <c:v>3.7647132510975574</c:v>
                </c:pt>
                <c:pt idx="212">
                  <c:v>3.6201275258584058</c:v>
                </c:pt>
                <c:pt idx="213">
                  <c:v>3.7421460019183139</c:v>
                </c:pt>
                <c:pt idx="214">
                  <c:v>3.8654295785521477</c:v>
                </c:pt>
                <c:pt idx="215">
                  <c:v>4.2637005938584691</c:v>
                </c:pt>
                <c:pt idx="216">
                  <c:v>4.9087417360211596</c:v>
                </c:pt>
                <c:pt idx="217">
                  <c:v>5.5372310311595943</c:v>
                </c:pt>
                <c:pt idx="218">
                  <c:v>5.6588229663348484</c:v>
                </c:pt>
                <c:pt idx="219">
                  <c:v>5.0494349181511158</c:v>
                </c:pt>
                <c:pt idx="220">
                  <c:v>5.219894838149945</c:v>
                </c:pt>
                <c:pt idx="221">
                  <c:v>5.2310434633769445</c:v>
                </c:pt>
                <c:pt idx="222">
                  <c:v>4.9879812359041473</c:v>
                </c:pt>
                <c:pt idx="223">
                  <c:v>4.5484707006455309</c:v>
                </c:pt>
                <c:pt idx="224">
                  <c:v>4.2141543750516535</c:v>
                </c:pt>
                <c:pt idx="225">
                  <c:v>3.8105185342382972</c:v>
                </c:pt>
                <c:pt idx="226">
                  <c:v>3.6707514261402747</c:v>
                </c:pt>
                <c:pt idx="227">
                  <c:v>3.227534876114758</c:v>
                </c:pt>
                <c:pt idx="228">
                  <c:v>2.8546827515105186</c:v>
                </c:pt>
                <c:pt idx="229">
                  <c:v>2.8089366574644044</c:v>
                </c:pt>
                <c:pt idx="230">
                  <c:v>2.5591957148782405</c:v>
                </c:pt>
                <c:pt idx="231">
                  <c:v>2.1586805788762771</c:v>
                </c:pt>
                <c:pt idx="232">
                  <c:v>1.9145294976775418</c:v>
                </c:pt>
                <c:pt idx="233">
                  <c:v>1.7089939442269291</c:v>
                </c:pt>
                <c:pt idx="234">
                  <c:v>1.5227844143372264</c:v>
                </c:pt>
                <c:pt idx="235">
                  <c:v>1.2371260621534068</c:v>
                </c:pt>
                <c:pt idx="236">
                  <c:v>0.89330633546462712</c:v>
                </c:pt>
                <c:pt idx="237">
                  <c:v>0.66033020044624224</c:v>
                </c:pt>
                <c:pt idx="238">
                  <c:v>0.52217555220743861</c:v>
                </c:pt>
                <c:pt idx="239">
                  <c:v>0.51132980464799782</c:v>
                </c:pt>
                <c:pt idx="240">
                  <c:v>0.61389837605006126</c:v>
                </c:pt>
                <c:pt idx="241">
                  <c:v>0.61508108190052668</c:v>
                </c:pt>
                <c:pt idx="242">
                  <c:v>0.58089665287661396</c:v>
                </c:pt>
                <c:pt idx="243">
                  <c:v>0.52044632405410307</c:v>
                </c:pt>
                <c:pt idx="244">
                  <c:v>0.50952778631636231</c:v>
                </c:pt>
                <c:pt idx="245">
                  <c:v>0.4440113206696959</c:v>
                </c:pt>
                <c:pt idx="246">
                  <c:v>0.44839099216369238</c:v>
                </c:pt>
                <c:pt idx="247">
                  <c:v>0.41950541200249242</c:v>
                </c:pt>
                <c:pt idx="248">
                  <c:v>0.38580446600567653</c:v>
                </c:pt>
                <c:pt idx="249">
                  <c:v>0.33219601038615565</c:v>
                </c:pt>
                <c:pt idx="250">
                  <c:v>0.30213812227289522</c:v>
                </c:pt>
                <c:pt idx="251">
                  <c:v>0.27670253223298286</c:v>
                </c:pt>
                <c:pt idx="252">
                  <c:v>0.27612858960328696</c:v>
                </c:pt>
                <c:pt idx="253">
                  <c:v>0.32331537913090802</c:v>
                </c:pt>
                <c:pt idx="254">
                  <c:v>1.758751336184305</c:v>
                </c:pt>
                <c:pt idx="255">
                  <c:v>8.616125057576264</c:v>
                </c:pt>
                <c:pt idx="256">
                  <c:v>6.3838470115392969</c:v>
                </c:pt>
                <c:pt idx="257">
                  <c:v>3.9114121168426017</c:v>
                </c:pt>
                <c:pt idx="258">
                  <c:v>3.206800490933579</c:v>
                </c:pt>
                <c:pt idx="259">
                  <c:v>2.6606520754599572</c:v>
                </c:pt>
                <c:pt idx="260">
                  <c:v>3.0326615276459865</c:v>
                </c:pt>
                <c:pt idx="261">
                  <c:v>2.7834334165694212</c:v>
                </c:pt>
                <c:pt idx="262">
                  <c:v>2.9842917241716611</c:v>
                </c:pt>
                <c:pt idx="263">
                  <c:v>2.9794970482072554</c:v>
                </c:pt>
                <c:pt idx="264">
                  <c:v>3.0115694911691429</c:v>
                </c:pt>
                <c:pt idx="265">
                  <c:v>2.9088766691185586</c:v>
                </c:pt>
                <c:pt idx="266">
                  <c:v>2.760703506660207</c:v>
                </c:pt>
                <c:pt idx="267">
                  <c:v>2.7226317431054521</c:v>
                </c:pt>
                <c:pt idx="268">
                  <c:v>2.9003607836751484</c:v>
                </c:pt>
                <c:pt idx="269">
                  <c:v>2.8699591470743653</c:v>
                </c:pt>
                <c:pt idx="270">
                  <c:v>3.1097119495355989</c:v>
                </c:pt>
                <c:pt idx="271">
                  <c:v>2.7890996486922885</c:v>
                </c:pt>
                <c:pt idx="272">
                  <c:v>2.7058953766027751</c:v>
                </c:pt>
                <c:pt idx="273">
                  <c:v>2.4370361647022953</c:v>
                </c:pt>
                <c:pt idx="274">
                  <c:v>2.3668530405748287</c:v>
                </c:pt>
                <c:pt idx="275">
                  <c:v>2.1466041712909392</c:v>
                </c:pt>
                <c:pt idx="276">
                  <c:v>1.9436896163808635</c:v>
                </c:pt>
                <c:pt idx="277">
                  <c:v>1.7900964244830919</c:v>
                </c:pt>
                <c:pt idx="278">
                  <c:v>1.6565035038566001</c:v>
                </c:pt>
                <c:pt idx="279">
                  <c:v>1.6754924543272118</c:v>
                </c:pt>
                <c:pt idx="280">
                  <c:v>1.4311712452796457</c:v>
                </c:pt>
                <c:pt idx="281">
                  <c:v>1.2275555849283648</c:v>
                </c:pt>
                <c:pt idx="282">
                  <c:v>0.93418233388943461</c:v>
                </c:pt>
                <c:pt idx="283">
                  <c:v>0.85622158431877915</c:v>
                </c:pt>
                <c:pt idx="284">
                  <c:v>0.71937417553725536</c:v>
                </c:pt>
                <c:pt idx="285">
                  <c:v>0.51087895549115903</c:v>
                </c:pt>
                <c:pt idx="286">
                  <c:v>0.35569932659547654</c:v>
                </c:pt>
                <c:pt idx="287">
                  <c:v>0.26655778000319946</c:v>
                </c:pt>
                <c:pt idx="288">
                  <c:v>0.22106836204985342</c:v>
                </c:pt>
                <c:pt idx="289">
                  <c:v>0.15407785336368415</c:v>
                </c:pt>
                <c:pt idx="290">
                  <c:v>0.12856711339409335</c:v>
                </c:pt>
                <c:pt idx="291">
                  <c:v>0.11078275061598479</c:v>
                </c:pt>
                <c:pt idx="292">
                  <c:v>8.9831399682513385E-2</c:v>
                </c:pt>
                <c:pt idx="293">
                  <c:v>6.6863261824510439E-2</c:v>
                </c:pt>
                <c:pt idx="294">
                  <c:v>5.7677361675206471E-2</c:v>
                </c:pt>
                <c:pt idx="295">
                  <c:v>4.4892783082183675E-2</c:v>
                </c:pt>
                <c:pt idx="296">
                  <c:v>4.2190441858041924E-2</c:v>
                </c:pt>
                <c:pt idx="297">
                  <c:v>3.2892112001695589E-2</c:v>
                </c:pt>
                <c:pt idx="298">
                  <c:v>3.6865963008705011E-2</c:v>
                </c:pt>
                <c:pt idx="299">
                  <c:v>2.515584836936598E-2</c:v>
                </c:pt>
                <c:pt idx="300">
                  <c:v>1.1562859936639743E-2</c:v>
                </c:pt>
                <c:pt idx="301">
                  <c:v>9.720541818607247E-4</c:v>
                </c:pt>
                <c:pt idx="302">
                  <c:v>5.3977043784101404E-2</c:v>
                </c:pt>
                <c:pt idx="303">
                  <c:v>0.77884065965184812</c:v>
                </c:pt>
                <c:pt idx="304">
                  <c:v>9.691671146314766</c:v>
                </c:pt>
                <c:pt idx="305">
                  <c:v>24.38337177155389</c:v>
                </c:pt>
                <c:pt idx="306">
                  <c:v>9.4576471026763773</c:v>
                </c:pt>
                <c:pt idx="307">
                  <c:v>4.9866750170200298</c:v>
                </c:pt>
                <c:pt idx="308">
                  <c:v>4.3269992850063792</c:v>
                </c:pt>
                <c:pt idx="309">
                  <c:v>3.7618446765023252</c:v>
                </c:pt>
                <c:pt idx="310">
                  <c:v>3.9238768835072917</c:v>
                </c:pt>
                <c:pt idx="311">
                  <c:v>4.5464969144962142</c:v>
                </c:pt>
                <c:pt idx="312">
                  <c:v>4.7138017860556234</c:v>
                </c:pt>
                <c:pt idx="313">
                  <c:v>4.5290627911391761</c:v>
                </c:pt>
                <c:pt idx="314">
                  <c:v>4.3607452393660981</c:v>
                </c:pt>
                <c:pt idx="315">
                  <c:v>4.4232072092852173</c:v>
                </c:pt>
                <c:pt idx="316">
                  <c:v>4.7562111309426047</c:v>
                </c:pt>
                <c:pt idx="317">
                  <c:v>4.4698432367509353</c:v>
                </c:pt>
                <c:pt idx="318">
                  <c:v>4.5341967999653221</c:v>
                </c:pt>
                <c:pt idx="319">
                  <c:v>4.2734335246359674</c:v>
                </c:pt>
                <c:pt idx="320">
                  <c:v>3.8914459614097558</c:v>
                </c:pt>
                <c:pt idx="321">
                  <c:v>3.5814317134374405</c:v>
                </c:pt>
                <c:pt idx="322">
                  <c:v>3.3299200359787378</c:v>
                </c:pt>
                <c:pt idx="323">
                  <c:v>3.2241124190120369</c:v>
                </c:pt>
                <c:pt idx="324">
                  <c:v>2.6652841723118974</c:v>
                </c:pt>
                <c:pt idx="325">
                  <c:v>2.1707383739968313</c:v>
                </c:pt>
                <c:pt idx="326">
                  <c:v>2.0533221215464006</c:v>
                </c:pt>
                <c:pt idx="327">
                  <c:v>1.8985901566939505</c:v>
                </c:pt>
                <c:pt idx="328">
                  <c:v>1.689066380448857</c:v>
                </c:pt>
                <c:pt idx="329">
                  <c:v>1.6124053398896341</c:v>
                </c:pt>
                <c:pt idx="330">
                  <c:v>1.5163161529219595</c:v>
                </c:pt>
                <c:pt idx="331">
                  <c:v>1.344467908887828</c:v>
                </c:pt>
                <c:pt idx="332">
                  <c:v>1.3382339619693029</c:v>
                </c:pt>
                <c:pt idx="333">
                  <c:v>1.1115581389089757</c:v>
                </c:pt>
                <c:pt idx="334">
                  <c:v>1.1532895629830648</c:v>
                </c:pt>
                <c:pt idx="335">
                  <c:v>1.2478176937166638</c:v>
                </c:pt>
                <c:pt idx="336">
                  <c:v>1.1762446743621813</c:v>
                </c:pt>
                <c:pt idx="337">
                  <c:v>1.0579330862579255</c:v>
                </c:pt>
                <c:pt idx="338">
                  <c:v>1.0135519231142815</c:v>
                </c:pt>
                <c:pt idx="339">
                  <c:v>0.97157671241811516</c:v>
                </c:pt>
                <c:pt idx="340">
                  <c:v>0.91988878297969912</c:v>
                </c:pt>
                <c:pt idx="341">
                  <c:v>0.74671700163138799</c:v>
                </c:pt>
                <c:pt idx="342">
                  <c:v>0.91049415131492539</c:v>
                </c:pt>
                <c:pt idx="343">
                  <c:v>0.90223656765893923</c:v>
                </c:pt>
                <c:pt idx="344">
                  <c:v>0.69144145677098312</c:v>
                </c:pt>
                <c:pt idx="345">
                  <c:v>0.53799076347272268</c:v>
                </c:pt>
                <c:pt idx="346">
                  <c:v>0.43480482970260137</c:v>
                </c:pt>
                <c:pt idx="347">
                  <c:v>0.64584232734722513</c:v>
                </c:pt>
                <c:pt idx="348">
                  <c:v>1.4584764795436811</c:v>
                </c:pt>
                <c:pt idx="349">
                  <c:v>1.8183986842567441</c:v>
                </c:pt>
                <c:pt idx="350">
                  <c:v>3.9377544238491993</c:v>
                </c:pt>
                <c:pt idx="351">
                  <c:v>6.4297720805166145</c:v>
                </c:pt>
                <c:pt idx="352">
                  <c:v>7.3725181204613097</c:v>
                </c:pt>
                <c:pt idx="353">
                  <c:v>5.9372757730261432</c:v>
                </c:pt>
                <c:pt idx="354">
                  <c:v>5.3414505793191944</c:v>
                </c:pt>
                <c:pt idx="355">
                  <c:v>5.0462822565504135</c:v>
                </c:pt>
                <c:pt idx="356">
                  <c:v>4.8936051114529464</c:v>
                </c:pt>
                <c:pt idx="357">
                  <c:v>4.9034008519035766</c:v>
                </c:pt>
                <c:pt idx="358">
                  <c:v>5.3087818145576495</c:v>
                </c:pt>
                <c:pt idx="359">
                  <c:v>5.5298192748476485</c:v>
                </c:pt>
                <c:pt idx="360">
                  <c:v>5.5672596584400011</c:v>
                </c:pt>
                <c:pt idx="361">
                  <c:v>5.6652339175085773</c:v>
                </c:pt>
                <c:pt idx="362">
                  <c:v>5.3885551309264645</c:v>
                </c:pt>
                <c:pt idx="363">
                  <c:v>5.355066682443951</c:v>
                </c:pt>
                <c:pt idx="364">
                  <c:v>5.6683142729315614</c:v>
                </c:pt>
                <c:pt idx="365">
                  <c:v>5.7945497907022139</c:v>
                </c:pt>
                <c:pt idx="366">
                  <c:v>5.7384060976940097</c:v>
                </c:pt>
                <c:pt idx="367">
                  <c:v>5.6304445964641525</c:v>
                </c:pt>
                <c:pt idx="368">
                  <c:v>5.1604875434156616</c:v>
                </c:pt>
                <c:pt idx="369">
                  <c:v>4.3931068615082136</c:v>
                </c:pt>
                <c:pt idx="370">
                  <c:v>3.8107536918561875</c:v>
                </c:pt>
                <c:pt idx="371">
                  <c:v>3.2487573531939375</c:v>
                </c:pt>
                <c:pt idx="372">
                  <c:v>2.9607588107390268</c:v>
                </c:pt>
                <c:pt idx="373">
                  <c:v>2.8000515581983714</c:v>
                </c:pt>
                <c:pt idx="374">
                  <c:v>2.3928193738573378</c:v>
                </c:pt>
                <c:pt idx="375">
                  <c:v>2.1911366977534712</c:v>
                </c:pt>
                <c:pt idx="376">
                  <c:v>1.9787664080400575</c:v>
                </c:pt>
                <c:pt idx="377">
                  <c:v>1.6885624899116995</c:v>
                </c:pt>
                <c:pt idx="378">
                  <c:v>1.5291963400738475</c:v>
                </c:pt>
                <c:pt idx="379">
                  <c:v>1.3925760444385122</c:v>
                </c:pt>
                <c:pt idx="380">
                  <c:v>1.1565921506109926</c:v>
                </c:pt>
                <c:pt idx="381">
                  <c:v>0.8514283158669701</c:v>
                </c:pt>
                <c:pt idx="382">
                  <c:v>0.66706438831720272</c:v>
                </c:pt>
                <c:pt idx="383">
                  <c:v>0.53282236958688245</c:v>
                </c:pt>
                <c:pt idx="384">
                  <c:v>0.47491376687401687</c:v>
                </c:pt>
                <c:pt idx="385">
                  <c:v>4.1035874448355409</c:v>
                </c:pt>
                <c:pt idx="386">
                  <c:v>3.3595108277979566</c:v>
                </c:pt>
                <c:pt idx="387">
                  <c:v>3.0623682129717897</c:v>
                </c:pt>
                <c:pt idx="388">
                  <c:v>2.7313298184564876</c:v>
                </c:pt>
                <c:pt idx="389">
                  <c:v>2.368925245514331</c:v>
                </c:pt>
                <c:pt idx="390">
                  <c:v>2.0462717138795332</c:v>
                </c:pt>
                <c:pt idx="391">
                  <c:v>1.8600634007586136</c:v>
                </c:pt>
                <c:pt idx="392">
                  <c:v>1.4853392656361957</c:v>
                </c:pt>
                <c:pt idx="393">
                  <c:v>1.1539842552796367</c:v>
                </c:pt>
                <c:pt idx="394">
                  <c:v>0.9806651237124614</c:v>
                </c:pt>
                <c:pt idx="395">
                  <c:v>0.89202957227299784</c:v>
                </c:pt>
                <c:pt idx="396">
                  <c:v>1.058330810270484</c:v>
                </c:pt>
                <c:pt idx="397">
                  <c:v>2.0959549539019937</c:v>
                </c:pt>
                <c:pt idx="398">
                  <c:v>2.801639236996758</c:v>
                </c:pt>
                <c:pt idx="399">
                  <c:v>2.6303676572435291</c:v>
                </c:pt>
                <c:pt idx="400">
                  <c:v>2.5172216289241898</c:v>
                </c:pt>
                <c:pt idx="401">
                  <c:v>2.6517692251460776</c:v>
                </c:pt>
                <c:pt idx="402">
                  <c:v>2.7245488735114392</c:v>
                </c:pt>
                <c:pt idx="403">
                  <c:v>2.8574213363096486</c:v>
                </c:pt>
                <c:pt idx="404">
                  <c:v>3.1085692135675118</c:v>
                </c:pt>
                <c:pt idx="405">
                  <c:v>3.2653584849035835</c:v>
                </c:pt>
                <c:pt idx="406">
                  <c:v>3.5704761174429382</c:v>
                </c:pt>
                <c:pt idx="407">
                  <c:v>4.8568374394436562</c:v>
                </c:pt>
                <c:pt idx="408">
                  <c:v>5.067408728337286</c:v>
                </c:pt>
                <c:pt idx="409">
                  <c:v>4.5942460002399299</c:v>
                </c:pt>
                <c:pt idx="410">
                  <c:v>4.350894138785752</c:v>
                </c:pt>
                <c:pt idx="411">
                  <c:v>4.3047791764248702</c:v>
                </c:pt>
                <c:pt idx="412">
                  <c:v>4.3830862347621151</c:v>
                </c:pt>
                <c:pt idx="413">
                  <c:v>4.4465378878260307</c:v>
                </c:pt>
                <c:pt idx="414">
                  <c:v>4.3686867614761384</c:v>
                </c:pt>
                <c:pt idx="415">
                  <c:v>4.1678787822489216</c:v>
                </c:pt>
                <c:pt idx="416">
                  <c:v>3.8052847396593159</c:v>
                </c:pt>
                <c:pt idx="417">
                  <c:v>3.5222927430513922</c:v>
                </c:pt>
                <c:pt idx="418">
                  <c:v>3.1713892525331366</c:v>
                </c:pt>
                <c:pt idx="419">
                  <c:v>2.6852175596249399</c:v>
                </c:pt>
                <c:pt idx="420">
                  <c:v>2.2698862180008392</c:v>
                </c:pt>
                <c:pt idx="421">
                  <c:v>2.1123785074907984</c:v>
                </c:pt>
                <c:pt idx="422">
                  <c:v>2.0285383619697011</c:v>
                </c:pt>
                <c:pt idx="423">
                  <c:v>2.002743793910351</c:v>
                </c:pt>
                <c:pt idx="424">
                  <c:v>1.7760866804853397</c:v>
                </c:pt>
                <c:pt idx="425">
                  <c:v>1.6874919876492058</c:v>
                </c:pt>
                <c:pt idx="426">
                  <c:v>1.7461490842679646</c:v>
                </c:pt>
                <c:pt idx="427">
                  <c:v>1.6883423175759997</c:v>
                </c:pt>
                <c:pt idx="428">
                  <c:v>1.74609369337613</c:v>
                </c:pt>
                <c:pt idx="429">
                  <c:v>1.8172831656388737</c:v>
                </c:pt>
                <c:pt idx="430">
                  <c:v>1.7797213388009898</c:v>
                </c:pt>
                <c:pt idx="431">
                  <c:v>1.730931707313359</c:v>
                </c:pt>
                <c:pt idx="432">
                  <c:v>1.6640243136390951</c:v>
                </c:pt>
                <c:pt idx="433">
                  <c:v>1.6418361076493837</c:v>
                </c:pt>
                <c:pt idx="434">
                  <c:v>1.5921301173356628</c:v>
                </c:pt>
                <c:pt idx="435">
                  <c:v>1.5563559120649635</c:v>
                </c:pt>
                <c:pt idx="436">
                  <c:v>1.5493414202020002</c:v>
                </c:pt>
                <c:pt idx="437">
                  <c:v>1.4998003589153064</c:v>
                </c:pt>
                <c:pt idx="438">
                  <c:v>1.4466481103225117</c:v>
                </c:pt>
                <c:pt idx="439">
                  <c:v>1.3815819521292545</c:v>
                </c:pt>
                <c:pt idx="440">
                  <c:v>1.3380134084334301</c:v>
                </c:pt>
                <c:pt idx="441">
                  <c:v>1.2987852376676638</c:v>
                </c:pt>
                <c:pt idx="442">
                  <c:v>1.2579924788741448</c:v>
                </c:pt>
                <c:pt idx="443">
                  <c:v>1.2663060212442623</c:v>
                </c:pt>
                <c:pt idx="444">
                  <c:v>1.276352077018247</c:v>
                </c:pt>
                <c:pt idx="445">
                  <c:v>1.300480781253964</c:v>
                </c:pt>
                <c:pt idx="446">
                  <c:v>1.347024717089125</c:v>
                </c:pt>
                <c:pt idx="447">
                  <c:v>1.5063347098472675</c:v>
                </c:pt>
                <c:pt idx="448">
                  <c:v>1.7330870865120487</c:v>
                </c:pt>
                <c:pt idx="449">
                  <c:v>1.9759852610148101</c:v>
                </c:pt>
                <c:pt idx="450">
                  <c:v>2.1870092972318909</c:v>
                </c:pt>
                <c:pt idx="451">
                  <c:v>2.2900057733671315</c:v>
                </c:pt>
                <c:pt idx="452">
                  <c:v>2.3091301293369262</c:v>
                </c:pt>
                <c:pt idx="453">
                  <c:v>2.4718729756811872</c:v>
                </c:pt>
                <c:pt idx="454">
                  <c:v>2.837001339022597</c:v>
                </c:pt>
                <c:pt idx="455">
                  <c:v>3.0859706195316381</c:v>
                </c:pt>
                <c:pt idx="456">
                  <c:v>3.2537870300636804</c:v>
                </c:pt>
                <c:pt idx="457">
                  <c:v>2.8521687885622957</c:v>
                </c:pt>
                <c:pt idx="458">
                  <c:v>2.5642300498991601</c:v>
                </c:pt>
                <c:pt idx="459">
                  <c:v>2.4776111204489668</c:v>
                </c:pt>
                <c:pt idx="460">
                  <c:v>2.4599201540928863</c:v>
                </c:pt>
                <c:pt idx="461">
                  <c:v>2.3778088275019633</c:v>
                </c:pt>
                <c:pt idx="462">
                  <c:v>2.3733465990540163</c:v>
                </c:pt>
                <c:pt idx="463">
                  <c:v>2.2530099202469183</c:v>
                </c:pt>
                <c:pt idx="464">
                  <c:v>2.1451918054644632</c:v>
                </c:pt>
                <c:pt idx="465">
                  <c:v>2.0013602060956712</c:v>
                </c:pt>
                <c:pt idx="466">
                  <c:v>1.788560241241262</c:v>
                </c:pt>
                <c:pt idx="467">
                  <c:v>1.6645626791054224</c:v>
                </c:pt>
                <c:pt idx="468">
                  <c:v>1.5425858535180137</c:v>
                </c:pt>
                <c:pt idx="469">
                  <c:v>1.4549227829521512</c:v>
                </c:pt>
                <c:pt idx="470">
                  <c:v>1.4321782826698084</c:v>
                </c:pt>
                <c:pt idx="471">
                  <c:v>1.4044194333170494</c:v>
                </c:pt>
                <c:pt idx="472">
                  <c:v>1.6805168069337701</c:v>
                </c:pt>
                <c:pt idx="473">
                  <c:v>2.2318490056713935</c:v>
                </c:pt>
                <c:pt idx="474">
                  <c:v>2.3501538682520899</c:v>
                </c:pt>
                <c:pt idx="475">
                  <c:v>2.1368772631859407</c:v>
                </c:pt>
                <c:pt idx="476">
                  <c:v>1.965863049899631</c:v>
                </c:pt>
                <c:pt idx="477">
                  <c:v>1.8031505982614788</c:v>
                </c:pt>
                <c:pt idx="478">
                  <c:v>1.6339500088924799</c:v>
                </c:pt>
                <c:pt idx="479">
                  <c:v>1.5654939540881763</c:v>
                </c:pt>
                <c:pt idx="480">
                  <c:v>1.4860907133800578</c:v>
                </c:pt>
                <c:pt idx="481">
                  <c:v>1.4448538131706232</c:v>
                </c:pt>
                <c:pt idx="482">
                  <c:v>1.5029274829961796</c:v>
                </c:pt>
                <c:pt idx="483">
                  <c:v>1.5222796589586758</c:v>
                </c:pt>
                <c:pt idx="484">
                  <c:v>1.5039500653306399</c:v>
                </c:pt>
                <c:pt idx="485">
                  <c:v>1.4170206334791124</c:v>
                </c:pt>
                <c:pt idx="486">
                  <c:v>1.4038454330597778</c:v>
                </c:pt>
                <c:pt idx="487">
                  <c:v>1.3738760902107039</c:v>
                </c:pt>
                <c:pt idx="488">
                  <c:v>1.3323718430243643</c:v>
                </c:pt>
                <c:pt idx="489">
                  <c:v>1.252218432116015</c:v>
                </c:pt>
                <c:pt idx="490">
                  <c:v>1.205237739502129</c:v>
                </c:pt>
                <c:pt idx="491">
                  <c:v>1.191713280716032</c:v>
                </c:pt>
                <c:pt idx="492">
                  <c:v>1.2555914288316798</c:v>
                </c:pt>
                <c:pt idx="493">
                  <c:v>1.8897180559508295</c:v>
                </c:pt>
                <c:pt idx="494">
                  <c:v>1.929650425636062</c:v>
                </c:pt>
                <c:pt idx="495">
                  <c:v>1.5118926366742003</c:v>
                </c:pt>
                <c:pt idx="496">
                  <c:v>1.3471620911421422</c:v>
                </c:pt>
                <c:pt idx="497">
                  <c:v>1.227930394671148</c:v>
                </c:pt>
                <c:pt idx="498">
                  <c:v>1.1705862761460004</c:v>
                </c:pt>
                <c:pt idx="499">
                  <c:v>1.1393083824039454</c:v>
                </c:pt>
                <c:pt idx="500">
                  <c:v>1.1129177068160281</c:v>
                </c:pt>
                <c:pt idx="501">
                  <c:v>1.1078805235415312</c:v>
                </c:pt>
                <c:pt idx="502">
                  <c:v>1.0889378438870487</c:v>
                </c:pt>
                <c:pt idx="503">
                  <c:v>1.1009778436059163</c:v>
                </c:pt>
                <c:pt idx="504">
                  <c:v>2.0950298466773378</c:v>
                </c:pt>
                <c:pt idx="505">
                  <c:v>2.5159990572587771</c:v>
                </c:pt>
                <c:pt idx="506">
                  <c:v>1.7492010317712943</c:v>
                </c:pt>
                <c:pt idx="507">
                  <c:v>1.4167078195395899</c:v>
                </c:pt>
                <c:pt idx="508">
                  <c:v>1.2992822107947266</c:v>
                </c:pt>
                <c:pt idx="509">
                  <c:v>1.3435071059202657</c:v>
                </c:pt>
                <c:pt idx="510">
                  <c:v>1.236388788716084</c:v>
                </c:pt>
                <c:pt idx="511">
                  <c:v>1.1254892055539139</c:v>
                </c:pt>
                <c:pt idx="512">
                  <c:v>1.1375897071975403</c:v>
                </c:pt>
                <c:pt idx="513">
                  <c:v>1.1004060028377038</c:v>
                </c:pt>
                <c:pt idx="514">
                  <c:v>1.0670161939841396</c:v>
                </c:pt>
                <c:pt idx="515">
                  <c:v>1.1637231871927234</c:v>
                </c:pt>
                <c:pt idx="516">
                  <c:v>1.318793831668279</c:v>
                </c:pt>
                <c:pt idx="517">
                  <c:v>0.96188787334378811</c:v>
                </c:pt>
                <c:pt idx="518">
                  <c:v>0.77332826088170792</c:v>
                </c:pt>
                <c:pt idx="519">
                  <c:v>0.60890654878845707</c:v>
                </c:pt>
                <c:pt idx="520">
                  <c:v>0.50291329481021263</c:v>
                </c:pt>
                <c:pt idx="521">
                  <c:v>0.44876406853039125</c:v>
                </c:pt>
                <c:pt idx="522">
                  <c:v>0.37079930413346934</c:v>
                </c:pt>
                <c:pt idx="523">
                  <c:v>0.30641227939346088</c:v>
                </c:pt>
                <c:pt idx="524">
                  <c:v>0.2708272909281278</c:v>
                </c:pt>
                <c:pt idx="525">
                  <c:v>0.25087512598851841</c:v>
                </c:pt>
                <c:pt idx="526">
                  <c:v>0.21896041871909791</c:v>
                </c:pt>
                <c:pt idx="527">
                  <c:v>0.19590948496052224</c:v>
                </c:pt>
                <c:pt idx="528">
                  <c:v>0.19177571614469463</c:v>
                </c:pt>
                <c:pt idx="529">
                  <c:v>0.17104668917152208</c:v>
                </c:pt>
                <c:pt idx="530">
                  <c:v>0.15836470055183896</c:v>
                </c:pt>
                <c:pt idx="531">
                  <c:v>0.141811125389289</c:v>
                </c:pt>
                <c:pt idx="532">
                  <c:v>0.12167942741992945</c:v>
                </c:pt>
                <c:pt idx="533">
                  <c:v>9.6814264119784457E-2</c:v>
                </c:pt>
                <c:pt idx="534">
                  <c:v>5.1084439936219521E-2</c:v>
                </c:pt>
                <c:pt idx="535">
                  <c:v>4.8496333362279917E-2</c:v>
                </c:pt>
                <c:pt idx="536">
                  <c:v>0.18832046828649807</c:v>
                </c:pt>
                <c:pt idx="537">
                  <c:v>0.21285149634988629</c:v>
                </c:pt>
                <c:pt idx="538">
                  <c:v>0.21452860812381078</c:v>
                </c:pt>
                <c:pt idx="539">
                  <c:v>0.21413465062065937</c:v>
                </c:pt>
                <c:pt idx="540">
                  <c:v>0.24759673894388209</c:v>
                </c:pt>
                <c:pt idx="541">
                  <c:v>0.12588944241333108</c:v>
                </c:pt>
                <c:pt idx="542">
                  <c:v>0.66950230051808701</c:v>
                </c:pt>
                <c:pt idx="543">
                  <c:v>0.91049514466549142</c:v>
                </c:pt>
                <c:pt idx="544">
                  <c:v>0.7623699655540086</c:v>
                </c:pt>
                <c:pt idx="545">
                  <c:v>0.71989554388010835</c:v>
                </c:pt>
                <c:pt idx="546">
                  <c:v>0.68720377455823023</c:v>
                </c:pt>
                <c:pt idx="547">
                  <c:v>0.62764843141739235</c:v>
                </c:pt>
                <c:pt idx="548">
                  <c:v>0.59440030832627344</c:v>
                </c:pt>
                <c:pt idx="549">
                  <c:v>0.51857006250228643</c:v>
                </c:pt>
                <c:pt idx="550">
                  <c:v>0.48695631446908055</c:v>
                </c:pt>
                <c:pt idx="551">
                  <c:v>0.53661951930779261</c:v>
                </c:pt>
                <c:pt idx="552">
                  <c:v>0.62751870150879829</c:v>
                </c:pt>
                <c:pt idx="553">
                  <c:v>0.6712382086815577</c:v>
                </c:pt>
                <c:pt idx="554">
                  <c:v>0.68323902167359585</c:v>
                </c:pt>
                <c:pt idx="555">
                  <c:v>0.63222714590514173</c:v>
                </c:pt>
                <c:pt idx="556">
                  <c:v>0.65815956539431841</c:v>
                </c:pt>
                <c:pt idx="557">
                  <c:v>0.69762573148936502</c:v>
                </c:pt>
                <c:pt idx="558">
                  <c:v>0.66848162169196701</c:v>
                </c:pt>
                <c:pt idx="559">
                  <c:v>0.63689690250143283</c:v>
                </c:pt>
                <c:pt idx="560">
                  <c:v>0.61082433526229118</c:v>
                </c:pt>
                <c:pt idx="561">
                  <c:v>0.58352867491215743</c:v>
                </c:pt>
                <c:pt idx="562">
                  <c:v>0.53574679581254681</c:v>
                </c:pt>
                <c:pt idx="563">
                  <c:v>0.47958561493448382</c:v>
                </c:pt>
                <c:pt idx="564">
                  <c:v>0.43880387656679337</c:v>
                </c:pt>
                <c:pt idx="565">
                  <c:v>0.43753236246903515</c:v>
                </c:pt>
                <c:pt idx="566">
                  <c:v>0.41114204569620305</c:v>
                </c:pt>
                <c:pt idx="567">
                  <c:v>0.44865946515555533</c:v>
                </c:pt>
                <c:pt idx="568">
                  <c:v>0.481818628692948</c:v>
                </c:pt>
                <c:pt idx="569">
                  <c:v>0.50857685846070799</c:v>
                </c:pt>
                <c:pt idx="570">
                  <c:v>0.45986075131131332</c:v>
                </c:pt>
                <c:pt idx="571">
                  <c:v>0.44664947722323545</c:v>
                </c:pt>
                <c:pt idx="572">
                  <c:v>0.46087493531605439</c:v>
                </c:pt>
                <c:pt idx="573">
                  <c:v>0.36237799854772024</c:v>
                </c:pt>
                <c:pt idx="574">
                  <c:v>0.2592873077938288</c:v>
                </c:pt>
                <c:pt idx="575">
                  <c:v>0.18511341618521127</c:v>
                </c:pt>
                <c:pt idx="576">
                  <c:v>0.14317471464450532</c:v>
                </c:pt>
                <c:pt idx="577">
                  <c:v>0.10475485007489864</c:v>
                </c:pt>
                <c:pt idx="578">
                  <c:v>9.8640599732928116E-2</c:v>
                </c:pt>
                <c:pt idx="579">
                  <c:v>8.2139211136203233E-2</c:v>
                </c:pt>
                <c:pt idx="580">
                  <c:v>5.91219957333999E-2</c:v>
                </c:pt>
                <c:pt idx="581">
                  <c:v>6.4647807406924634E-2</c:v>
                </c:pt>
                <c:pt idx="582">
                  <c:v>6.528299114920845E-2</c:v>
                </c:pt>
                <c:pt idx="583">
                  <c:v>4.7060912995468683E-2</c:v>
                </c:pt>
                <c:pt idx="584">
                  <c:v>0.10804391718698377</c:v>
                </c:pt>
                <c:pt idx="585">
                  <c:v>0.15643969728213403</c:v>
                </c:pt>
                <c:pt idx="586">
                  <c:v>0.16418120920738397</c:v>
                </c:pt>
                <c:pt idx="587">
                  <c:v>0.19647996337213194</c:v>
                </c:pt>
                <c:pt idx="588">
                  <c:v>0.15061908397537208</c:v>
                </c:pt>
                <c:pt idx="589">
                  <c:v>0.18700374411544918</c:v>
                </c:pt>
                <c:pt idx="590">
                  <c:v>2.4376555694691149</c:v>
                </c:pt>
                <c:pt idx="591">
                  <c:v>1.8585262922683321</c:v>
                </c:pt>
                <c:pt idx="592">
                  <c:v>1.1117632504112758</c:v>
                </c:pt>
                <c:pt idx="593">
                  <c:v>0.90799132837975649</c:v>
                </c:pt>
                <c:pt idx="594">
                  <c:v>0.68704797662333983</c:v>
                </c:pt>
                <c:pt idx="595">
                  <c:v>0.64582928546283991</c:v>
                </c:pt>
                <c:pt idx="596">
                  <c:v>0.68539497321497955</c:v>
                </c:pt>
                <c:pt idx="597">
                  <c:v>0.6984656782314812</c:v>
                </c:pt>
                <c:pt idx="598">
                  <c:v>0.74214262165851874</c:v>
                </c:pt>
                <c:pt idx="599">
                  <c:v>0.7761427741479856</c:v>
                </c:pt>
                <c:pt idx="600">
                  <c:v>0.82534857852815646</c:v>
                </c:pt>
                <c:pt idx="601">
                  <c:v>0.85855566025009467</c:v>
                </c:pt>
                <c:pt idx="602">
                  <c:v>0.84904159989017391</c:v>
                </c:pt>
                <c:pt idx="603">
                  <c:v>0.80079037560788946</c:v>
                </c:pt>
                <c:pt idx="604">
                  <c:v>0.89789556457484365</c:v>
                </c:pt>
                <c:pt idx="605">
                  <c:v>0.92004921929152383</c:v>
                </c:pt>
                <c:pt idx="606">
                  <c:v>0.90259445604090605</c:v>
                </c:pt>
                <c:pt idx="607">
                  <c:v>0.82447779056849391</c:v>
                </c:pt>
                <c:pt idx="608">
                  <c:v>0.77064832330710886</c:v>
                </c:pt>
                <c:pt idx="609">
                  <c:v>0.72016099942710854</c:v>
                </c:pt>
                <c:pt idx="610">
                  <c:v>0.70784131430334618</c:v>
                </c:pt>
                <c:pt idx="611">
                  <c:v>0.86923119902198742</c:v>
                </c:pt>
                <c:pt idx="612">
                  <c:v>0.79626951272820223</c:v>
                </c:pt>
                <c:pt idx="613">
                  <c:v>0.78411077037651244</c:v>
                </c:pt>
                <c:pt idx="614">
                  <c:v>0.70884009766489398</c:v>
                </c:pt>
                <c:pt idx="615">
                  <c:v>0.68310377639951037</c:v>
                </c:pt>
                <c:pt idx="616">
                  <c:v>0.627074319851879</c:v>
                </c:pt>
                <c:pt idx="617">
                  <c:v>0.616842378837689</c:v>
                </c:pt>
                <c:pt idx="618">
                  <c:v>0.42506729743864202</c:v>
                </c:pt>
                <c:pt idx="619">
                  <c:v>0.41187233665777317</c:v>
                </c:pt>
                <c:pt idx="620">
                  <c:v>0.30051358090142438</c:v>
                </c:pt>
                <c:pt idx="621">
                  <c:v>0.19309162025142484</c:v>
                </c:pt>
                <c:pt idx="622">
                  <c:v>0.14094064885423929</c:v>
                </c:pt>
                <c:pt idx="623">
                  <c:v>0.10375834795038016</c:v>
                </c:pt>
                <c:pt idx="624">
                  <c:v>7.1897074353242343E-2</c:v>
                </c:pt>
                <c:pt idx="625">
                  <c:v>6.971506337881439E-2</c:v>
                </c:pt>
                <c:pt idx="626">
                  <c:v>4.7899873725363293E-2</c:v>
                </c:pt>
                <c:pt idx="627">
                  <c:v>5.6952986878062696E-2</c:v>
                </c:pt>
                <c:pt idx="628">
                  <c:v>7.5876913797298412E-2</c:v>
                </c:pt>
                <c:pt idx="629">
                  <c:v>0.19414312064604031</c:v>
                </c:pt>
                <c:pt idx="630">
                  <c:v>0.22971990013642632</c:v>
                </c:pt>
                <c:pt idx="631">
                  <c:v>0.27349074737280527</c:v>
                </c:pt>
                <c:pt idx="632">
                  <c:v>0.30402832976679006</c:v>
                </c:pt>
                <c:pt idx="633">
                  <c:v>0.32676679373374473</c:v>
                </c:pt>
                <c:pt idx="634">
                  <c:v>0.365722684196506</c:v>
                </c:pt>
                <c:pt idx="635">
                  <c:v>0.42894040434310637</c:v>
                </c:pt>
                <c:pt idx="636">
                  <c:v>0.40235993931922043</c:v>
                </c:pt>
                <c:pt idx="637">
                  <c:v>0.66273544262342809</c:v>
                </c:pt>
                <c:pt idx="638">
                  <c:v>1.8654505191167197</c:v>
                </c:pt>
                <c:pt idx="639">
                  <c:v>2.2511319484841406</c:v>
                </c:pt>
                <c:pt idx="640">
                  <c:v>1.7528285009166098</c:v>
                </c:pt>
                <c:pt idx="641">
                  <c:v>1.3224000850571125</c:v>
                </c:pt>
                <c:pt idx="642">
                  <c:v>1.1433258681212923</c:v>
                </c:pt>
                <c:pt idx="643">
                  <c:v>1.1509857066048059</c:v>
                </c:pt>
                <c:pt idx="644">
                  <c:v>1.1525706366473891</c:v>
                </c:pt>
                <c:pt idx="645">
                  <c:v>1.1009086445662171</c:v>
                </c:pt>
                <c:pt idx="646">
                  <c:v>1.0133086903845894</c:v>
                </c:pt>
                <c:pt idx="647">
                  <c:v>0.9980539342995044</c:v>
                </c:pt>
                <c:pt idx="648">
                  <c:v>1.0312076392083747</c:v>
                </c:pt>
                <c:pt idx="649">
                  <c:v>1.0698887090976621</c:v>
                </c:pt>
                <c:pt idx="650">
                  <c:v>1.0457305766689859</c:v>
                </c:pt>
                <c:pt idx="651">
                  <c:v>1.0422621437172752</c:v>
                </c:pt>
                <c:pt idx="652">
                  <c:v>1.0816949617077871</c:v>
                </c:pt>
                <c:pt idx="653">
                  <c:v>1.0488185363362978</c:v>
                </c:pt>
                <c:pt idx="654">
                  <c:v>1.0085944572863141</c:v>
                </c:pt>
                <c:pt idx="655">
                  <c:v>0.95867447450610876</c:v>
                </c:pt>
                <c:pt idx="656">
                  <c:v>0.90302603149385274</c:v>
                </c:pt>
                <c:pt idx="657">
                  <c:v>0.86037723317500048</c:v>
                </c:pt>
                <c:pt idx="658">
                  <c:v>0.80918755111705087</c:v>
                </c:pt>
                <c:pt idx="659">
                  <c:v>0.80913684416477161</c:v>
                </c:pt>
                <c:pt idx="660">
                  <c:v>0.79286349486114749</c:v>
                </c:pt>
                <c:pt idx="661">
                  <c:v>0.85679899622903322</c:v>
                </c:pt>
                <c:pt idx="662">
                  <c:v>0.89888877979472326</c:v>
                </c:pt>
                <c:pt idx="663">
                  <c:v>0.86080112539318299</c:v>
                </c:pt>
                <c:pt idx="664">
                  <c:v>0.83385986793170552</c:v>
                </c:pt>
                <c:pt idx="665">
                  <c:v>0.75935454526038915</c:v>
                </c:pt>
                <c:pt idx="666">
                  <c:v>0.68619255286191949</c:v>
                </c:pt>
                <c:pt idx="667">
                  <c:v>0.63304286815076038</c:v>
                </c:pt>
                <c:pt idx="668">
                  <c:v>0.56805264957373169</c:v>
                </c:pt>
                <c:pt idx="669">
                  <c:v>0.52469378128392719</c:v>
                </c:pt>
                <c:pt idx="670">
                  <c:v>0.46700745925216375</c:v>
                </c:pt>
                <c:pt idx="671">
                  <c:v>0.3935940642408855</c:v>
                </c:pt>
                <c:pt idx="672">
                  <c:v>0.36848192226623672</c:v>
                </c:pt>
                <c:pt idx="673">
                  <c:v>0.34225866978247782</c:v>
                </c:pt>
                <c:pt idx="674">
                  <c:v>0.24584338631220773</c:v>
                </c:pt>
                <c:pt idx="675">
                  <c:v>0.19635320977462711</c:v>
                </c:pt>
                <c:pt idx="676">
                  <c:v>0.21663395610311903</c:v>
                </c:pt>
                <c:pt idx="677">
                  <c:v>0.1674855915336593</c:v>
                </c:pt>
                <c:pt idx="678">
                  <c:v>0.12087073663626839</c:v>
                </c:pt>
                <c:pt idx="679">
                  <c:v>8.2098227223707687E-2</c:v>
                </c:pt>
                <c:pt idx="680">
                  <c:v>6.7362421186336133E-2</c:v>
                </c:pt>
                <c:pt idx="681">
                  <c:v>5.001465018019205E-2</c:v>
                </c:pt>
                <c:pt idx="682">
                  <c:v>4.1355453167314545E-2</c:v>
                </c:pt>
                <c:pt idx="683">
                  <c:v>4.2026257240576056E-2</c:v>
                </c:pt>
                <c:pt idx="684">
                  <c:v>0.13240464363117688</c:v>
                </c:pt>
                <c:pt idx="685">
                  <c:v>2.2771198220493511</c:v>
                </c:pt>
                <c:pt idx="686">
                  <c:v>2.5034305289534298</c:v>
                </c:pt>
                <c:pt idx="687">
                  <c:v>2.1757297970830138</c:v>
                </c:pt>
                <c:pt idx="688">
                  <c:v>1.905326784653683</c:v>
                </c:pt>
                <c:pt idx="689">
                  <c:v>1.6811138545284561</c:v>
                </c:pt>
                <c:pt idx="690">
                  <c:v>1.3902892632849395</c:v>
                </c:pt>
                <c:pt idx="691">
                  <c:v>1.2513184757100713</c:v>
                </c:pt>
                <c:pt idx="692">
                  <c:v>1.2204574487903974</c:v>
                </c:pt>
                <c:pt idx="693">
                  <c:v>1.171583988200984</c:v>
                </c:pt>
                <c:pt idx="694">
                  <c:v>1.2425586149259342</c:v>
                </c:pt>
                <c:pt idx="695">
                  <c:v>1.2416551347172751</c:v>
                </c:pt>
                <c:pt idx="696">
                  <c:v>1.2265558849809433</c:v>
                </c:pt>
                <c:pt idx="697">
                  <c:v>1.1993311589714399</c:v>
                </c:pt>
                <c:pt idx="698">
                  <c:v>1.1591476620959009</c:v>
                </c:pt>
                <c:pt idx="699">
                  <c:v>1.1639776567796918</c:v>
                </c:pt>
                <c:pt idx="700">
                  <c:v>1.2327112727684095</c:v>
                </c:pt>
                <c:pt idx="701">
                  <c:v>1.1656518968203069</c:v>
                </c:pt>
                <c:pt idx="702">
                  <c:v>1.1608844925380699</c:v>
                </c:pt>
                <c:pt idx="703">
                  <c:v>1.0829790316276431</c:v>
                </c:pt>
                <c:pt idx="704">
                  <c:v>0.98392370155567677</c:v>
                </c:pt>
                <c:pt idx="705">
                  <c:v>0.93156802595990162</c:v>
                </c:pt>
                <c:pt idx="706">
                  <c:v>0.85225072116854839</c:v>
                </c:pt>
                <c:pt idx="707">
                  <c:v>0.76822513043306384</c:v>
                </c:pt>
                <c:pt idx="708">
                  <c:v>0.78771599579864759</c:v>
                </c:pt>
                <c:pt idx="709">
                  <c:v>0.92446149866958971</c:v>
                </c:pt>
                <c:pt idx="710">
                  <c:v>0.78137148286718705</c:v>
                </c:pt>
                <c:pt idx="711">
                  <c:v>0.92738840750809981</c:v>
                </c:pt>
                <c:pt idx="712">
                  <c:v>0.7517265772591708</c:v>
                </c:pt>
                <c:pt idx="713">
                  <c:v>0.94938275139937878</c:v>
                </c:pt>
                <c:pt idx="714">
                  <c:v>0.69413044911781641</c:v>
                </c:pt>
                <c:pt idx="715">
                  <c:v>0.83955742156655666</c:v>
                </c:pt>
                <c:pt idx="716">
                  <c:v>0.65204718985536758</c:v>
                </c:pt>
                <c:pt idx="717">
                  <c:v>0.68082605764219273</c:v>
                </c:pt>
                <c:pt idx="718">
                  <c:v>0.62149764076052882</c:v>
                </c:pt>
                <c:pt idx="719">
                  <c:v>0.53509348513622801</c:v>
                </c:pt>
                <c:pt idx="720">
                  <c:v>0.39802716563459389</c:v>
                </c:pt>
                <c:pt idx="721">
                  <c:v>0.26707525477371113</c:v>
                </c:pt>
                <c:pt idx="722">
                  <c:v>0.17206950456231596</c:v>
                </c:pt>
                <c:pt idx="723">
                  <c:v>0.13149751937112494</c:v>
                </c:pt>
                <c:pt idx="724">
                  <c:v>0.17571580081571544</c:v>
                </c:pt>
                <c:pt idx="725">
                  <c:v>0.1453252419186557</c:v>
                </c:pt>
                <c:pt idx="726">
                  <c:v>0.1290799720452499</c:v>
                </c:pt>
                <c:pt idx="727">
                  <c:v>0.33121281062492774</c:v>
                </c:pt>
                <c:pt idx="728">
                  <c:v>0.42899928411204874</c:v>
                </c:pt>
                <c:pt idx="729">
                  <c:v>0.52354615483919942</c:v>
                </c:pt>
                <c:pt idx="730">
                  <c:v>0.64932131350593458</c:v>
                </c:pt>
                <c:pt idx="731">
                  <c:v>0.82348959178956149</c:v>
                </c:pt>
                <c:pt idx="732">
                  <c:v>5.5008241513415639</c:v>
                </c:pt>
                <c:pt idx="733">
                  <c:v>4.6962799030741431</c:v>
                </c:pt>
                <c:pt idx="734">
                  <c:v>3.6657469617702407</c:v>
                </c:pt>
                <c:pt idx="735">
                  <c:v>3.0286953159514756</c:v>
                </c:pt>
                <c:pt idx="736">
                  <c:v>2.685982997142629</c:v>
                </c:pt>
                <c:pt idx="737">
                  <c:v>2.1926968740812276</c:v>
                </c:pt>
                <c:pt idx="738">
                  <c:v>2.0570856314189148</c:v>
                </c:pt>
                <c:pt idx="739">
                  <c:v>1.9305588924685861</c:v>
                </c:pt>
                <c:pt idx="740">
                  <c:v>1.8819241045063586</c:v>
                </c:pt>
                <c:pt idx="741">
                  <c:v>1.7375049898929444</c:v>
                </c:pt>
                <c:pt idx="742">
                  <c:v>1.922701970829652</c:v>
                </c:pt>
                <c:pt idx="743">
                  <c:v>1.8125709492200621</c:v>
                </c:pt>
                <c:pt idx="744">
                  <c:v>1.8349553724356151</c:v>
                </c:pt>
                <c:pt idx="745">
                  <c:v>1.7725745971484201</c:v>
                </c:pt>
                <c:pt idx="746">
                  <c:v>1.5821287162364468</c:v>
                </c:pt>
                <c:pt idx="747">
                  <c:v>1.5971033306701639</c:v>
                </c:pt>
                <c:pt idx="748">
                  <c:v>1.5399857359772484</c:v>
                </c:pt>
                <c:pt idx="749">
                  <c:v>1.4891982797117451</c:v>
                </c:pt>
                <c:pt idx="750">
                  <c:v>1.3330502400931357</c:v>
                </c:pt>
                <c:pt idx="751">
                  <c:v>1.4742859204998766</c:v>
                </c:pt>
                <c:pt idx="752">
                  <c:v>1.2329542542572398</c:v>
                </c:pt>
                <c:pt idx="753">
                  <c:v>1.2949479321193229</c:v>
                </c:pt>
                <c:pt idx="754">
                  <c:v>1.0565398734085658</c:v>
                </c:pt>
                <c:pt idx="755">
                  <c:v>1.3445991885394042</c:v>
                </c:pt>
                <c:pt idx="756">
                  <c:v>0.9623497228998078</c:v>
                </c:pt>
                <c:pt idx="757">
                  <c:v>0.96860541153856239</c:v>
                </c:pt>
                <c:pt idx="758">
                  <c:v>0.83366160484121055</c:v>
                </c:pt>
                <c:pt idx="759">
                  <c:v>0.93265564072792817</c:v>
                </c:pt>
                <c:pt idx="760">
                  <c:v>0.83115782248025638</c:v>
                </c:pt>
                <c:pt idx="761">
                  <c:v>0.9372317608516697</c:v>
                </c:pt>
                <c:pt idx="762">
                  <c:v>0.76288429672608082</c:v>
                </c:pt>
                <c:pt idx="763">
                  <c:v>1.0183593047530997</c:v>
                </c:pt>
                <c:pt idx="764">
                  <c:v>0.94832556894602937</c:v>
                </c:pt>
                <c:pt idx="765">
                  <c:v>0.67294289578870581</c:v>
                </c:pt>
                <c:pt idx="766">
                  <c:v>0.61132621364667872</c:v>
                </c:pt>
                <c:pt idx="767">
                  <c:v>0.38247601541157716</c:v>
                </c:pt>
                <c:pt idx="768">
                  <c:v>0.33557093962074908</c:v>
                </c:pt>
                <c:pt idx="769">
                  <c:v>0.25612694094448546</c:v>
                </c:pt>
                <c:pt idx="770">
                  <c:v>0.26502378200518156</c:v>
                </c:pt>
                <c:pt idx="771">
                  <c:v>0.25364363729909789</c:v>
                </c:pt>
                <c:pt idx="772">
                  <c:v>0.35071421635616484</c:v>
                </c:pt>
                <c:pt idx="773">
                  <c:v>0.25902275510573441</c:v>
                </c:pt>
                <c:pt idx="774">
                  <c:v>0.39559102637109761</c:v>
                </c:pt>
                <c:pt idx="775">
                  <c:v>0.73127141274564189</c:v>
                </c:pt>
                <c:pt idx="776">
                  <c:v>1.1061890893422204</c:v>
                </c:pt>
                <c:pt idx="777">
                  <c:v>1.5439625873424576</c:v>
                </c:pt>
                <c:pt idx="778">
                  <c:v>1.9932673698267145</c:v>
                </c:pt>
                <c:pt idx="779">
                  <c:v>2.5179919728781113</c:v>
                </c:pt>
                <c:pt idx="780">
                  <c:v>7.9307460990800029</c:v>
                </c:pt>
                <c:pt idx="781">
                  <c:v>6.4101246812765762</c:v>
                </c:pt>
                <c:pt idx="782">
                  <c:v>11.870089696086056</c:v>
                </c:pt>
                <c:pt idx="783">
                  <c:v>23.362413463204287</c:v>
                </c:pt>
                <c:pt idx="784">
                  <c:v>5.8684222478143413</c:v>
                </c:pt>
                <c:pt idx="785">
                  <c:v>4.4321551702241928</c:v>
                </c:pt>
                <c:pt idx="786">
                  <c:v>3.2540264195041675</c:v>
                </c:pt>
                <c:pt idx="787">
                  <c:v>3.2094492755625055</c:v>
                </c:pt>
                <c:pt idx="788">
                  <c:v>2.6237618182589784</c:v>
                </c:pt>
                <c:pt idx="789">
                  <c:v>2.4453169811316213</c:v>
                </c:pt>
                <c:pt idx="790">
                  <c:v>2.3172588331333128</c:v>
                </c:pt>
                <c:pt idx="791">
                  <c:v>2.2974565918714189</c:v>
                </c:pt>
                <c:pt idx="792">
                  <c:v>2.1137549910142708</c:v>
                </c:pt>
                <c:pt idx="793">
                  <c:v>2.157989948228503</c:v>
                </c:pt>
                <c:pt idx="794">
                  <c:v>1.799980628317271</c:v>
                </c:pt>
                <c:pt idx="795">
                  <c:v>1.9616739645235579</c:v>
                </c:pt>
                <c:pt idx="796">
                  <c:v>1.7399077572810056</c:v>
                </c:pt>
                <c:pt idx="797">
                  <c:v>1.7637981196072543</c:v>
                </c:pt>
                <c:pt idx="798">
                  <c:v>1.3286376091300016</c:v>
                </c:pt>
                <c:pt idx="799">
                  <c:v>1.0808973368037404</c:v>
                </c:pt>
                <c:pt idx="800">
                  <c:v>0.75487237787037265</c:v>
                </c:pt>
                <c:pt idx="801">
                  <c:v>1.7342469766509283</c:v>
                </c:pt>
                <c:pt idx="802">
                  <c:v>1.9497838293843532</c:v>
                </c:pt>
                <c:pt idx="803">
                  <c:v>2.3875321980833601</c:v>
                </c:pt>
                <c:pt idx="804">
                  <c:v>2.0729784770603046</c:v>
                </c:pt>
                <c:pt idx="805">
                  <c:v>1.777469239551108</c:v>
                </c:pt>
                <c:pt idx="806">
                  <c:v>1.4728839755365097</c:v>
                </c:pt>
                <c:pt idx="807">
                  <c:v>1.6318127101863684</c:v>
                </c:pt>
                <c:pt idx="808">
                  <c:v>1.3036572264873307</c:v>
                </c:pt>
                <c:pt idx="809">
                  <c:v>0.9958860298246176</c:v>
                </c:pt>
                <c:pt idx="810">
                  <c:v>0.9827221835811919</c:v>
                </c:pt>
                <c:pt idx="811">
                  <c:v>0.92878767399710671</c:v>
                </c:pt>
                <c:pt idx="812">
                  <c:v>0.90425680401616881</c:v>
                </c:pt>
                <c:pt idx="813">
                  <c:v>0.70314340386907348</c:v>
                </c:pt>
                <c:pt idx="814">
                  <c:v>0.61973481585564982</c:v>
                </c:pt>
                <c:pt idx="815">
                  <c:v>0.5513493343340351</c:v>
                </c:pt>
                <c:pt idx="816">
                  <c:v>0.47283738213123289</c:v>
                </c:pt>
                <c:pt idx="817">
                  <c:v>0.37793817114205791</c:v>
                </c:pt>
                <c:pt idx="818">
                  <c:v>0.32581967940070228</c:v>
                </c:pt>
                <c:pt idx="819">
                  <c:v>0.28012038351518331</c:v>
                </c:pt>
                <c:pt idx="820">
                  <c:v>0.23207313200827381</c:v>
                </c:pt>
                <c:pt idx="821">
                  <c:v>0.22216373084038349</c:v>
                </c:pt>
                <c:pt idx="822">
                  <c:v>0.23552701399950182</c:v>
                </c:pt>
                <c:pt idx="823">
                  <c:v>0.67896438721351582</c:v>
                </c:pt>
                <c:pt idx="824">
                  <c:v>1.3744708158304315</c:v>
                </c:pt>
                <c:pt idx="825">
                  <c:v>2.2022263853626431</c:v>
                </c:pt>
                <c:pt idx="826">
                  <c:v>3.0188446241830076</c:v>
                </c:pt>
                <c:pt idx="827">
                  <c:v>3.791297732571743</c:v>
                </c:pt>
                <c:pt idx="828">
                  <c:v>4.651471026246238</c:v>
                </c:pt>
                <c:pt idx="829">
                  <c:v>1.8162631539695897</c:v>
                </c:pt>
                <c:pt idx="830">
                  <c:v>2.7191955893766049</c:v>
                </c:pt>
                <c:pt idx="831">
                  <c:v>24.795066292725245</c:v>
                </c:pt>
                <c:pt idx="832">
                  <c:v>4.7540893770481407</c:v>
                </c:pt>
                <c:pt idx="833">
                  <c:v>4.7669692895867515</c:v>
                </c:pt>
                <c:pt idx="834">
                  <c:v>2.8349748507212542</c:v>
                </c:pt>
                <c:pt idx="835">
                  <c:v>3.4243896632565982</c:v>
                </c:pt>
                <c:pt idx="836">
                  <c:v>2.5201535955075163</c:v>
                </c:pt>
                <c:pt idx="837">
                  <c:v>2.8756918712908668</c:v>
                </c:pt>
                <c:pt idx="838">
                  <c:v>2.3444620858422986</c:v>
                </c:pt>
                <c:pt idx="839">
                  <c:v>2.9961960333020339</c:v>
                </c:pt>
                <c:pt idx="840">
                  <c:v>2.6134272722742282</c:v>
                </c:pt>
                <c:pt idx="841">
                  <c:v>3.0973680812417466</c:v>
                </c:pt>
                <c:pt idx="842">
                  <c:v>2.565977195167064</c:v>
                </c:pt>
                <c:pt idx="843">
                  <c:v>3.0889914635042715</c:v>
                </c:pt>
                <c:pt idx="844">
                  <c:v>2.3365435455076793</c:v>
                </c:pt>
                <c:pt idx="845">
                  <c:v>2.4542650159388013</c:v>
                </c:pt>
              </c:numCache>
            </c:numRef>
          </c:val>
        </c:ser>
        <c:ser>
          <c:idx val="1"/>
          <c:order val="1"/>
          <c:tx>
            <c:v>WindSpeed</c:v>
          </c:tx>
          <c:spPr>
            <a:ln>
              <a:solidFill>
                <a:srgbClr val="FF0000"/>
              </a:solidFill>
            </a:ln>
          </c:spPr>
          <c:marker>
            <c:symbol val="none"/>
          </c:marker>
          <c:val>
            <c:numRef>
              <c:f>CA_MET!$E$2002:$E$2847</c:f>
              <c:numCache>
                <c:formatCode>General</c:formatCode>
                <c:ptCount val="846"/>
                <c:pt idx="0">
                  <c:v>1.3476999999999995</c:v>
                </c:pt>
                <c:pt idx="1">
                  <c:v>0.9316500000000002</c:v>
                </c:pt>
                <c:pt idx="2">
                  <c:v>0.12973999999999999</c:v>
                </c:pt>
                <c:pt idx="3">
                  <c:v>0.16894000000000006</c:v>
                </c:pt>
                <c:pt idx="4">
                  <c:v>3.7240000000000016E-2</c:v>
                </c:pt>
                <c:pt idx="5">
                  <c:v>0.12359000000000005</c:v>
                </c:pt>
                <c:pt idx="6">
                  <c:v>0.26945000000000002</c:v>
                </c:pt>
                <c:pt idx="7">
                  <c:v>0.34512000000000009</c:v>
                </c:pt>
                <c:pt idx="8">
                  <c:v>0.63787000000000038</c:v>
                </c:pt>
                <c:pt idx="9">
                  <c:v>0.96611999999999998</c:v>
                </c:pt>
                <c:pt idx="10">
                  <c:v>1.2347999999999995</c:v>
                </c:pt>
                <c:pt idx="11">
                  <c:v>1.1431</c:v>
                </c:pt>
                <c:pt idx="12">
                  <c:v>0.88995000000000002</c:v>
                </c:pt>
                <c:pt idx="13">
                  <c:v>1.0004</c:v>
                </c:pt>
                <c:pt idx="14">
                  <c:v>0.81895000000000018</c:v>
                </c:pt>
                <c:pt idx="15">
                  <c:v>0.85287000000000024</c:v>
                </c:pt>
                <c:pt idx="16">
                  <c:v>0.32155000000000011</c:v>
                </c:pt>
                <c:pt idx="17">
                  <c:v>0.58434999999999981</c:v>
                </c:pt>
                <c:pt idx="18">
                  <c:v>0.57657000000000003</c:v>
                </c:pt>
                <c:pt idx="19">
                  <c:v>0.28474000000000005</c:v>
                </c:pt>
                <c:pt idx="20">
                  <c:v>1.5355999999999996</c:v>
                </c:pt>
                <c:pt idx="21">
                  <c:v>1.8049999999999995</c:v>
                </c:pt>
                <c:pt idx="22">
                  <c:v>2.4263999999999997</c:v>
                </c:pt>
                <c:pt idx="23">
                  <c:v>3.8449999999999998</c:v>
                </c:pt>
                <c:pt idx="24">
                  <c:v>2.7082999999999999</c:v>
                </c:pt>
                <c:pt idx="25">
                  <c:v>2.2075000000000009</c:v>
                </c:pt>
                <c:pt idx="26">
                  <c:v>2.0430000000000001</c:v>
                </c:pt>
                <c:pt idx="27">
                  <c:v>3.1379999999999999</c:v>
                </c:pt>
                <c:pt idx="28">
                  <c:v>2.7597999999999998</c:v>
                </c:pt>
                <c:pt idx="29">
                  <c:v>3.2069000000000001</c:v>
                </c:pt>
                <c:pt idx="30">
                  <c:v>3.575499999999999</c:v>
                </c:pt>
                <c:pt idx="31">
                  <c:v>3.382299999999999</c:v>
                </c:pt>
                <c:pt idx="32">
                  <c:v>3.3127999999999989</c:v>
                </c:pt>
                <c:pt idx="33">
                  <c:v>2.752899999999999</c:v>
                </c:pt>
                <c:pt idx="34">
                  <c:v>2.8318999999999988</c:v>
                </c:pt>
                <c:pt idx="35">
                  <c:v>2.938299999999999</c:v>
                </c:pt>
                <c:pt idx="36">
                  <c:v>2.966299999999999</c:v>
                </c:pt>
                <c:pt idx="37">
                  <c:v>2.9943</c:v>
                </c:pt>
                <c:pt idx="38">
                  <c:v>3.2349999999999999</c:v>
                </c:pt>
                <c:pt idx="39">
                  <c:v>2.7143000000000002</c:v>
                </c:pt>
                <c:pt idx="40">
                  <c:v>2.055899999999999</c:v>
                </c:pt>
                <c:pt idx="41">
                  <c:v>1.3472</c:v>
                </c:pt>
                <c:pt idx="42">
                  <c:v>1.4077999999999991</c:v>
                </c:pt>
                <c:pt idx="43">
                  <c:v>1.6148</c:v>
                </c:pt>
                <c:pt idx="44">
                  <c:v>1.5762</c:v>
                </c:pt>
                <c:pt idx="45">
                  <c:v>1.8180000000000001</c:v>
                </c:pt>
                <c:pt idx="46">
                  <c:v>1.1828000000000001</c:v>
                </c:pt>
                <c:pt idx="47">
                  <c:v>1.8505</c:v>
                </c:pt>
                <c:pt idx="48">
                  <c:v>0.78563000000000005</c:v>
                </c:pt>
                <c:pt idx="49">
                  <c:v>0.13976000000000005</c:v>
                </c:pt>
                <c:pt idx="50">
                  <c:v>0.25344</c:v>
                </c:pt>
                <c:pt idx="51">
                  <c:v>1.2061999999999995</c:v>
                </c:pt>
                <c:pt idx="52">
                  <c:v>1.0602</c:v>
                </c:pt>
                <c:pt idx="53">
                  <c:v>1.3612</c:v>
                </c:pt>
                <c:pt idx="54">
                  <c:v>1.2328999999999997</c:v>
                </c:pt>
                <c:pt idx="55">
                  <c:v>1.1796</c:v>
                </c:pt>
                <c:pt idx="56">
                  <c:v>0.28311000000000008</c:v>
                </c:pt>
                <c:pt idx="57">
                  <c:v>0.70555000000000001</c:v>
                </c:pt>
                <c:pt idx="58">
                  <c:v>0.70075000000000021</c:v>
                </c:pt>
                <c:pt idx="59">
                  <c:v>0.68098999999999998</c:v>
                </c:pt>
                <c:pt idx="60">
                  <c:v>0.26814000000000004</c:v>
                </c:pt>
                <c:pt idx="61">
                  <c:v>0.62736000000000003</c:v>
                </c:pt>
                <c:pt idx="62">
                  <c:v>0.18658000000000005</c:v>
                </c:pt>
                <c:pt idx="63">
                  <c:v>0.13453000000000001</c:v>
                </c:pt>
                <c:pt idx="64">
                  <c:v>0</c:v>
                </c:pt>
                <c:pt idx="65">
                  <c:v>0.43904000000000015</c:v>
                </c:pt>
                <c:pt idx="66">
                  <c:v>0.74507000000000023</c:v>
                </c:pt>
                <c:pt idx="67">
                  <c:v>1.5964</c:v>
                </c:pt>
                <c:pt idx="68">
                  <c:v>1.9571000000000001</c:v>
                </c:pt>
                <c:pt idx="69">
                  <c:v>1.9757</c:v>
                </c:pt>
                <c:pt idx="70">
                  <c:v>2.9111999999999991</c:v>
                </c:pt>
                <c:pt idx="71">
                  <c:v>2.9349999999999992</c:v>
                </c:pt>
                <c:pt idx="72">
                  <c:v>2.6214</c:v>
                </c:pt>
                <c:pt idx="73">
                  <c:v>1.6325000000000001</c:v>
                </c:pt>
                <c:pt idx="74">
                  <c:v>0.98331999999999975</c:v>
                </c:pt>
                <c:pt idx="75">
                  <c:v>1.3594999999999995</c:v>
                </c:pt>
                <c:pt idx="76">
                  <c:v>1.4166999999999996</c:v>
                </c:pt>
                <c:pt idx="77">
                  <c:v>1.1006</c:v>
                </c:pt>
                <c:pt idx="78">
                  <c:v>1.3245</c:v>
                </c:pt>
                <c:pt idx="79">
                  <c:v>0.78934000000000004</c:v>
                </c:pt>
                <c:pt idx="80">
                  <c:v>1.4008999999999996</c:v>
                </c:pt>
                <c:pt idx="81">
                  <c:v>1.3951</c:v>
                </c:pt>
                <c:pt idx="82">
                  <c:v>0.94799000000000022</c:v>
                </c:pt>
                <c:pt idx="83">
                  <c:v>0.94052999999999998</c:v>
                </c:pt>
                <c:pt idx="84">
                  <c:v>1.0572999999999995</c:v>
                </c:pt>
                <c:pt idx="85">
                  <c:v>0.8466100000000002</c:v>
                </c:pt>
                <c:pt idx="86">
                  <c:v>0.64615000000000022</c:v>
                </c:pt>
                <c:pt idx="87">
                  <c:v>0</c:v>
                </c:pt>
                <c:pt idx="88">
                  <c:v>0</c:v>
                </c:pt>
                <c:pt idx="89">
                  <c:v>0</c:v>
                </c:pt>
                <c:pt idx="90">
                  <c:v>0</c:v>
                </c:pt>
                <c:pt idx="91">
                  <c:v>1.4700000000000001E-2</c:v>
                </c:pt>
                <c:pt idx="92">
                  <c:v>0</c:v>
                </c:pt>
                <c:pt idx="93">
                  <c:v>0</c:v>
                </c:pt>
                <c:pt idx="94">
                  <c:v>0</c:v>
                </c:pt>
                <c:pt idx="95">
                  <c:v>3.8600000000000002E-2</c:v>
                </c:pt>
                <c:pt idx="96">
                  <c:v>0</c:v>
                </c:pt>
                <c:pt idx="97">
                  <c:v>1.1760000000000005E-2</c:v>
                </c:pt>
                <c:pt idx="98">
                  <c:v>3.5929999999999997E-2</c:v>
                </c:pt>
                <c:pt idx="99">
                  <c:v>1.6119999999999999E-2</c:v>
                </c:pt>
                <c:pt idx="100" formatCode="0.00E+00">
                  <c:v>5.000000000000003E-5</c:v>
                </c:pt>
                <c:pt idx="101">
                  <c:v>7.9220000000000013E-2</c:v>
                </c:pt>
                <c:pt idx="102">
                  <c:v>0.20580000000000001</c:v>
                </c:pt>
                <c:pt idx="103">
                  <c:v>0.22703000000000001</c:v>
                </c:pt>
                <c:pt idx="104">
                  <c:v>0.18821000000000007</c:v>
                </c:pt>
                <c:pt idx="105">
                  <c:v>0.16774000000000006</c:v>
                </c:pt>
                <c:pt idx="106">
                  <c:v>0.1133</c:v>
                </c:pt>
                <c:pt idx="107">
                  <c:v>0.50997999999999999</c:v>
                </c:pt>
                <c:pt idx="108">
                  <c:v>0.18048000000000006</c:v>
                </c:pt>
                <c:pt idx="109">
                  <c:v>0.37627000000000016</c:v>
                </c:pt>
                <c:pt idx="110">
                  <c:v>0.50556999999999963</c:v>
                </c:pt>
                <c:pt idx="111">
                  <c:v>8.0140000000000003E-2</c:v>
                </c:pt>
                <c:pt idx="112">
                  <c:v>3.2070000000000015E-2</c:v>
                </c:pt>
                <c:pt idx="113">
                  <c:v>0.13785</c:v>
                </c:pt>
                <c:pt idx="114">
                  <c:v>0.68589000000000022</c:v>
                </c:pt>
                <c:pt idx="115">
                  <c:v>0.35977000000000009</c:v>
                </c:pt>
                <c:pt idx="116">
                  <c:v>0.22681999999999999</c:v>
                </c:pt>
                <c:pt idx="117">
                  <c:v>0.40512000000000009</c:v>
                </c:pt>
                <c:pt idx="118">
                  <c:v>0.54335999999999973</c:v>
                </c:pt>
                <c:pt idx="119">
                  <c:v>0.81585000000000019</c:v>
                </c:pt>
                <c:pt idx="120">
                  <c:v>1.0597999999999996</c:v>
                </c:pt>
                <c:pt idx="121">
                  <c:v>0.85102000000000022</c:v>
                </c:pt>
                <c:pt idx="122">
                  <c:v>0.86333000000000004</c:v>
                </c:pt>
                <c:pt idx="123">
                  <c:v>0.9845699999999995</c:v>
                </c:pt>
                <c:pt idx="124">
                  <c:v>0.69340000000000002</c:v>
                </c:pt>
                <c:pt idx="125">
                  <c:v>0.98762000000000005</c:v>
                </c:pt>
                <c:pt idx="126">
                  <c:v>1.0376999999999996</c:v>
                </c:pt>
                <c:pt idx="127">
                  <c:v>0.84596000000000005</c:v>
                </c:pt>
                <c:pt idx="128">
                  <c:v>1.1189</c:v>
                </c:pt>
                <c:pt idx="129">
                  <c:v>1.0905</c:v>
                </c:pt>
                <c:pt idx="130">
                  <c:v>0.76658000000000004</c:v>
                </c:pt>
                <c:pt idx="131">
                  <c:v>0.78954999999999997</c:v>
                </c:pt>
                <c:pt idx="132">
                  <c:v>0.26525000000000004</c:v>
                </c:pt>
                <c:pt idx="133">
                  <c:v>0.40920000000000001</c:v>
                </c:pt>
                <c:pt idx="134">
                  <c:v>0</c:v>
                </c:pt>
                <c:pt idx="135">
                  <c:v>0</c:v>
                </c:pt>
                <c:pt idx="136">
                  <c:v>0</c:v>
                </c:pt>
                <c:pt idx="137">
                  <c:v>4.8400000000000012E-2</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1.2140000000000001E-2</c:v>
                </c:pt>
                <c:pt idx="155">
                  <c:v>0</c:v>
                </c:pt>
                <c:pt idx="156">
                  <c:v>2.1940000000000001E-2</c:v>
                </c:pt>
                <c:pt idx="157">
                  <c:v>8.7100000000000007E-3</c:v>
                </c:pt>
                <c:pt idx="158">
                  <c:v>0</c:v>
                </c:pt>
                <c:pt idx="159">
                  <c:v>0</c:v>
                </c:pt>
                <c:pt idx="160">
                  <c:v>0.11493</c:v>
                </c:pt>
                <c:pt idx="161">
                  <c:v>0.22234999999999999</c:v>
                </c:pt>
                <c:pt idx="162">
                  <c:v>0.47699000000000008</c:v>
                </c:pt>
                <c:pt idx="163">
                  <c:v>0.6269800000000002</c:v>
                </c:pt>
                <c:pt idx="164">
                  <c:v>1.4951999999999996</c:v>
                </c:pt>
                <c:pt idx="165">
                  <c:v>2.0823999999999998</c:v>
                </c:pt>
                <c:pt idx="166">
                  <c:v>1.0840000000000001</c:v>
                </c:pt>
                <c:pt idx="167">
                  <c:v>0.26863000000000004</c:v>
                </c:pt>
                <c:pt idx="168">
                  <c:v>1.1711</c:v>
                </c:pt>
                <c:pt idx="169">
                  <c:v>1.8132999999999995</c:v>
                </c:pt>
                <c:pt idx="170">
                  <c:v>1.4414999999999996</c:v>
                </c:pt>
                <c:pt idx="171">
                  <c:v>1.2801</c:v>
                </c:pt>
                <c:pt idx="172">
                  <c:v>0.5635</c:v>
                </c:pt>
                <c:pt idx="173">
                  <c:v>0.45450000000000002</c:v>
                </c:pt>
                <c:pt idx="174">
                  <c:v>0.47497000000000011</c:v>
                </c:pt>
                <c:pt idx="175">
                  <c:v>1.1322000000000001</c:v>
                </c:pt>
                <c:pt idx="176">
                  <c:v>1.4054999999999993</c:v>
                </c:pt>
                <c:pt idx="177">
                  <c:v>2.0495999999999999</c:v>
                </c:pt>
                <c:pt idx="178">
                  <c:v>2.1046999999999998</c:v>
                </c:pt>
                <c:pt idx="179">
                  <c:v>2.0315999999999992</c:v>
                </c:pt>
                <c:pt idx="180">
                  <c:v>1.6854</c:v>
                </c:pt>
                <c:pt idx="181">
                  <c:v>0.65807000000000027</c:v>
                </c:pt>
                <c:pt idx="182">
                  <c:v>4.8180000000000001E-2</c:v>
                </c:pt>
                <c:pt idx="183">
                  <c:v>6.4570000000000002E-2</c:v>
                </c:pt>
                <c:pt idx="184">
                  <c:v>0</c:v>
                </c:pt>
                <c:pt idx="185">
                  <c:v>0</c:v>
                </c:pt>
                <c:pt idx="186">
                  <c:v>9.3540000000000054E-2</c:v>
                </c:pt>
                <c:pt idx="187">
                  <c:v>3.4300000000000004E-2</c:v>
                </c:pt>
                <c:pt idx="188">
                  <c:v>1.4749999999999996E-2</c:v>
                </c:pt>
                <c:pt idx="189">
                  <c:v>2.744000000000001E-2</c:v>
                </c:pt>
                <c:pt idx="190">
                  <c:v>1.6279999999999999E-2</c:v>
                </c:pt>
                <c:pt idx="191">
                  <c:v>0</c:v>
                </c:pt>
                <c:pt idx="192">
                  <c:v>0</c:v>
                </c:pt>
                <c:pt idx="193">
                  <c:v>0</c:v>
                </c:pt>
                <c:pt idx="194">
                  <c:v>0</c:v>
                </c:pt>
                <c:pt idx="195">
                  <c:v>0.17286000000000001</c:v>
                </c:pt>
                <c:pt idx="196">
                  <c:v>2.3400000000000001E-3</c:v>
                </c:pt>
                <c:pt idx="197">
                  <c:v>0</c:v>
                </c:pt>
                <c:pt idx="198">
                  <c:v>2.1069999999999998E-2</c:v>
                </c:pt>
                <c:pt idx="199">
                  <c:v>4.3600000000000002E-3</c:v>
                </c:pt>
                <c:pt idx="200">
                  <c:v>4.3010000000000013E-2</c:v>
                </c:pt>
                <c:pt idx="201">
                  <c:v>0.12941000000000005</c:v>
                </c:pt>
                <c:pt idx="202">
                  <c:v>9.4240000000000004E-2</c:v>
                </c:pt>
                <c:pt idx="203">
                  <c:v>7.290000000000002E-2</c:v>
                </c:pt>
                <c:pt idx="204">
                  <c:v>6.2609999999999999E-2</c:v>
                </c:pt>
                <c:pt idx="205">
                  <c:v>7.2789999999999994E-2</c:v>
                </c:pt>
                <c:pt idx="206">
                  <c:v>8.0740000000000006E-2</c:v>
                </c:pt>
                <c:pt idx="207">
                  <c:v>0</c:v>
                </c:pt>
                <c:pt idx="208">
                  <c:v>1.5900000000000001E-2</c:v>
                </c:pt>
                <c:pt idx="209">
                  <c:v>0.24571000000000007</c:v>
                </c:pt>
                <c:pt idx="210">
                  <c:v>0.63814000000000026</c:v>
                </c:pt>
                <c:pt idx="211">
                  <c:v>0.52903999999999973</c:v>
                </c:pt>
                <c:pt idx="212">
                  <c:v>1.0665</c:v>
                </c:pt>
                <c:pt idx="213">
                  <c:v>1.4007999999999996</c:v>
                </c:pt>
                <c:pt idx="214">
                  <c:v>0.82320000000000004</c:v>
                </c:pt>
                <c:pt idx="215">
                  <c:v>0.47296000000000016</c:v>
                </c:pt>
                <c:pt idx="216">
                  <c:v>0.68735999999999997</c:v>
                </c:pt>
                <c:pt idx="217">
                  <c:v>1.1142000000000001</c:v>
                </c:pt>
                <c:pt idx="218">
                  <c:v>1.0068999999999995</c:v>
                </c:pt>
                <c:pt idx="219">
                  <c:v>0.63297000000000025</c:v>
                </c:pt>
                <c:pt idx="220">
                  <c:v>0.54254000000000002</c:v>
                </c:pt>
                <c:pt idx="221">
                  <c:v>0.60726999999999998</c:v>
                </c:pt>
                <c:pt idx="222">
                  <c:v>1.405899999999999</c:v>
                </c:pt>
                <c:pt idx="223">
                  <c:v>1.4398999999999993</c:v>
                </c:pt>
                <c:pt idx="224">
                  <c:v>1.3484</c:v>
                </c:pt>
                <c:pt idx="225">
                  <c:v>1.6163000000000001</c:v>
                </c:pt>
                <c:pt idx="226">
                  <c:v>1.3567</c:v>
                </c:pt>
                <c:pt idx="227">
                  <c:v>1.2361</c:v>
                </c:pt>
                <c:pt idx="228">
                  <c:v>0.38198000000000026</c:v>
                </c:pt>
                <c:pt idx="229">
                  <c:v>3.4800000000000009E-3</c:v>
                </c:pt>
                <c:pt idx="230">
                  <c:v>9.8000000000000066E-3</c:v>
                </c:pt>
                <c:pt idx="231">
                  <c:v>1.225E-2</c:v>
                </c:pt>
                <c:pt idx="232">
                  <c:v>0</c:v>
                </c:pt>
                <c:pt idx="233">
                  <c:v>8.5210000000000022E-2</c:v>
                </c:pt>
                <c:pt idx="234">
                  <c:v>0.10731</c:v>
                </c:pt>
                <c:pt idx="235">
                  <c:v>1.7749999999999998E-2</c:v>
                </c:pt>
                <c:pt idx="236">
                  <c:v>5.1450000000000003E-2</c:v>
                </c:pt>
                <c:pt idx="237">
                  <c:v>5.2049999999999999E-2</c:v>
                </c:pt>
                <c:pt idx="238">
                  <c:v>7.290000000000002E-2</c:v>
                </c:pt>
                <c:pt idx="239">
                  <c:v>0</c:v>
                </c:pt>
                <c:pt idx="240">
                  <c:v>1.753E-2</c:v>
                </c:pt>
                <c:pt idx="241">
                  <c:v>0.16703999999999999</c:v>
                </c:pt>
                <c:pt idx="242">
                  <c:v>0.20645000000000005</c:v>
                </c:pt>
                <c:pt idx="243">
                  <c:v>0.11552999999999998</c:v>
                </c:pt>
                <c:pt idx="244">
                  <c:v>0.22366</c:v>
                </c:pt>
                <c:pt idx="245">
                  <c:v>6.210000000000002E-3</c:v>
                </c:pt>
                <c:pt idx="246">
                  <c:v>9.0380000000000016E-2</c:v>
                </c:pt>
                <c:pt idx="247">
                  <c:v>4.65E-2</c:v>
                </c:pt>
                <c:pt idx="248">
                  <c:v>5.8800000000000012E-2</c:v>
                </c:pt>
                <c:pt idx="249">
                  <c:v>0.11084999999999996</c:v>
                </c:pt>
                <c:pt idx="250">
                  <c:v>0.10764000000000003</c:v>
                </c:pt>
                <c:pt idx="251">
                  <c:v>9.3750000000000042E-2</c:v>
                </c:pt>
                <c:pt idx="252">
                  <c:v>6.5500000000000003E-2</c:v>
                </c:pt>
                <c:pt idx="253">
                  <c:v>5.9940000000000014E-2</c:v>
                </c:pt>
                <c:pt idx="254">
                  <c:v>0.13061</c:v>
                </c:pt>
                <c:pt idx="255">
                  <c:v>0</c:v>
                </c:pt>
                <c:pt idx="256">
                  <c:v>0</c:v>
                </c:pt>
                <c:pt idx="257">
                  <c:v>0.12234</c:v>
                </c:pt>
                <c:pt idx="258">
                  <c:v>0.41655000000000009</c:v>
                </c:pt>
                <c:pt idx="259">
                  <c:v>2.9670999999999998</c:v>
                </c:pt>
                <c:pt idx="260">
                  <c:v>5.9385000000000003</c:v>
                </c:pt>
                <c:pt idx="261">
                  <c:v>5.28</c:v>
                </c:pt>
                <c:pt idx="262">
                  <c:v>3.2963</c:v>
                </c:pt>
                <c:pt idx="263">
                  <c:v>3.8343999999999991</c:v>
                </c:pt>
                <c:pt idx="264">
                  <c:v>6.0952000000000002</c:v>
                </c:pt>
                <c:pt idx="265">
                  <c:v>5.8823999999999996</c:v>
                </c:pt>
                <c:pt idx="266">
                  <c:v>5.0383000000000004</c:v>
                </c:pt>
                <c:pt idx="267">
                  <c:v>4.1066000000000003</c:v>
                </c:pt>
                <c:pt idx="268">
                  <c:v>4.1368</c:v>
                </c:pt>
                <c:pt idx="269">
                  <c:v>3.2357</c:v>
                </c:pt>
                <c:pt idx="270">
                  <c:v>3.4003999999999999</c:v>
                </c:pt>
                <c:pt idx="271">
                  <c:v>3.3877999999999999</c:v>
                </c:pt>
                <c:pt idx="272">
                  <c:v>3.1084000000000001</c:v>
                </c:pt>
                <c:pt idx="273">
                  <c:v>2.472799999999999</c:v>
                </c:pt>
                <c:pt idx="274">
                  <c:v>2.1261999999999999</c:v>
                </c:pt>
                <c:pt idx="275">
                  <c:v>2.321699999999999</c:v>
                </c:pt>
                <c:pt idx="276">
                  <c:v>1.6938</c:v>
                </c:pt>
                <c:pt idx="277">
                  <c:v>1.4265999999999996</c:v>
                </c:pt>
                <c:pt idx="278">
                  <c:v>1.3529</c:v>
                </c:pt>
                <c:pt idx="279">
                  <c:v>0.75432999999999995</c:v>
                </c:pt>
                <c:pt idx="280">
                  <c:v>0</c:v>
                </c:pt>
                <c:pt idx="281">
                  <c:v>3.0540000000000001E-2</c:v>
                </c:pt>
                <c:pt idx="282">
                  <c:v>0</c:v>
                </c:pt>
                <c:pt idx="283">
                  <c:v>3.9359999999999999E-2</c:v>
                </c:pt>
                <c:pt idx="284">
                  <c:v>0</c:v>
                </c:pt>
                <c:pt idx="285">
                  <c:v>0</c:v>
                </c:pt>
                <c:pt idx="286">
                  <c:v>2.9669999999999998E-2</c:v>
                </c:pt>
                <c:pt idx="287">
                  <c:v>0.28311000000000008</c:v>
                </c:pt>
                <c:pt idx="288">
                  <c:v>0.16245999999999999</c:v>
                </c:pt>
                <c:pt idx="289">
                  <c:v>0.12027000000000003</c:v>
                </c:pt>
                <c:pt idx="290">
                  <c:v>0.21010000000000001</c:v>
                </c:pt>
                <c:pt idx="291">
                  <c:v>5.5590000000000014E-2</c:v>
                </c:pt>
                <c:pt idx="292">
                  <c:v>0</c:v>
                </c:pt>
                <c:pt idx="293">
                  <c:v>7.0069999999999993E-2</c:v>
                </c:pt>
                <c:pt idx="294">
                  <c:v>0.17624000000000006</c:v>
                </c:pt>
                <c:pt idx="295">
                  <c:v>0.13442000000000001</c:v>
                </c:pt>
                <c:pt idx="296">
                  <c:v>0.12304000000000002</c:v>
                </c:pt>
                <c:pt idx="297">
                  <c:v>0.23308000000000001</c:v>
                </c:pt>
                <c:pt idx="298">
                  <c:v>0.11677999999999998</c:v>
                </c:pt>
                <c:pt idx="299">
                  <c:v>5.8689999999999985E-2</c:v>
                </c:pt>
                <c:pt idx="300">
                  <c:v>1.8839999999999999E-2</c:v>
                </c:pt>
                <c:pt idx="301">
                  <c:v>0.21947000000000005</c:v>
                </c:pt>
                <c:pt idx="302">
                  <c:v>0.28246000000000016</c:v>
                </c:pt>
                <c:pt idx="303">
                  <c:v>0.17341000000000006</c:v>
                </c:pt>
                <c:pt idx="304">
                  <c:v>0</c:v>
                </c:pt>
                <c:pt idx="305">
                  <c:v>0.17297000000000001</c:v>
                </c:pt>
                <c:pt idx="306">
                  <c:v>0.62283999999999995</c:v>
                </c:pt>
                <c:pt idx="307">
                  <c:v>0.28611000000000009</c:v>
                </c:pt>
                <c:pt idx="308">
                  <c:v>1.0822000000000001</c:v>
                </c:pt>
                <c:pt idx="309">
                  <c:v>1.2651999999999997</c:v>
                </c:pt>
                <c:pt idx="310">
                  <c:v>1.1536</c:v>
                </c:pt>
                <c:pt idx="311">
                  <c:v>1.1088</c:v>
                </c:pt>
                <c:pt idx="312">
                  <c:v>1.0874999999999995</c:v>
                </c:pt>
                <c:pt idx="313">
                  <c:v>0.69203999999999999</c:v>
                </c:pt>
                <c:pt idx="314">
                  <c:v>0.86158000000000001</c:v>
                </c:pt>
                <c:pt idx="315">
                  <c:v>1.5748</c:v>
                </c:pt>
                <c:pt idx="316">
                  <c:v>1.7907</c:v>
                </c:pt>
                <c:pt idx="317">
                  <c:v>1.7466999999999995</c:v>
                </c:pt>
                <c:pt idx="318">
                  <c:v>1.1933</c:v>
                </c:pt>
                <c:pt idx="319">
                  <c:v>1.5582</c:v>
                </c:pt>
                <c:pt idx="320">
                  <c:v>1.7948999999999995</c:v>
                </c:pt>
                <c:pt idx="321">
                  <c:v>1.3082</c:v>
                </c:pt>
                <c:pt idx="322">
                  <c:v>1.3565</c:v>
                </c:pt>
                <c:pt idx="323">
                  <c:v>1.1525000000000001</c:v>
                </c:pt>
                <c:pt idx="324">
                  <c:v>0.87590000000000023</c:v>
                </c:pt>
                <c:pt idx="325">
                  <c:v>0.80713999999999997</c:v>
                </c:pt>
                <c:pt idx="326">
                  <c:v>2.9840000000000002E-2</c:v>
                </c:pt>
                <c:pt idx="327">
                  <c:v>0</c:v>
                </c:pt>
                <c:pt idx="328">
                  <c:v>0</c:v>
                </c:pt>
                <c:pt idx="329">
                  <c:v>0</c:v>
                </c:pt>
                <c:pt idx="330">
                  <c:v>0</c:v>
                </c:pt>
                <c:pt idx="331">
                  <c:v>0</c:v>
                </c:pt>
                <c:pt idx="332">
                  <c:v>2.6790000000000001E-2</c:v>
                </c:pt>
                <c:pt idx="333">
                  <c:v>0</c:v>
                </c:pt>
                <c:pt idx="334">
                  <c:v>1.5840000000000003E-2</c:v>
                </c:pt>
                <c:pt idx="335">
                  <c:v>1.8890000000000001E-2</c:v>
                </c:pt>
                <c:pt idx="336">
                  <c:v>7.4590000000000031E-2</c:v>
                </c:pt>
                <c:pt idx="337">
                  <c:v>7.3550000000000004E-2</c:v>
                </c:pt>
                <c:pt idx="338">
                  <c:v>0.12272000000000004</c:v>
                </c:pt>
                <c:pt idx="339">
                  <c:v>0.15560000000000004</c:v>
                </c:pt>
                <c:pt idx="340">
                  <c:v>0.23651000000000005</c:v>
                </c:pt>
                <c:pt idx="341">
                  <c:v>0.31915000000000016</c:v>
                </c:pt>
                <c:pt idx="342">
                  <c:v>0.26721</c:v>
                </c:pt>
                <c:pt idx="343">
                  <c:v>0.19627</c:v>
                </c:pt>
                <c:pt idx="344">
                  <c:v>0.13497000000000001</c:v>
                </c:pt>
                <c:pt idx="345">
                  <c:v>0.54227000000000003</c:v>
                </c:pt>
                <c:pt idx="346">
                  <c:v>3.2780000000000011E-2</c:v>
                </c:pt>
                <c:pt idx="347">
                  <c:v>0.11836000000000002</c:v>
                </c:pt>
                <c:pt idx="348">
                  <c:v>7.7090000000000033E-2</c:v>
                </c:pt>
                <c:pt idx="349">
                  <c:v>0</c:v>
                </c:pt>
                <c:pt idx="350">
                  <c:v>6.3920000000000005E-2</c:v>
                </c:pt>
                <c:pt idx="351">
                  <c:v>0</c:v>
                </c:pt>
                <c:pt idx="352">
                  <c:v>0.17640000000000006</c:v>
                </c:pt>
                <c:pt idx="353">
                  <c:v>0</c:v>
                </c:pt>
                <c:pt idx="354">
                  <c:v>0.50661</c:v>
                </c:pt>
                <c:pt idx="355">
                  <c:v>0.42303000000000002</c:v>
                </c:pt>
                <c:pt idx="356">
                  <c:v>2.0557999999999992</c:v>
                </c:pt>
                <c:pt idx="357">
                  <c:v>2.9281000000000001</c:v>
                </c:pt>
                <c:pt idx="358">
                  <c:v>3.1757</c:v>
                </c:pt>
                <c:pt idx="359">
                  <c:v>2.5972</c:v>
                </c:pt>
                <c:pt idx="360">
                  <c:v>2.3663999999999992</c:v>
                </c:pt>
                <c:pt idx="361">
                  <c:v>2.5882000000000001</c:v>
                </c:pt>
                <c:pt idx="362">
                  <c:v>2.2698</c:v>
                </c:pt>
                <c:pt idx="363">
                  <c:v>2.5015999999999998</c:v>
                </c:pt>
                <c:pt idx="364">
                  <c:v>2.617</c:v>
                </c:pt>
                <c:pt idx="365">
                  <c:v>2.6265000000000001</c:v>
                </c:pt>
                <c:pt idx="366">
                  <c:v>2.6438000000000001</c:v>
                </c:pt>
                <c:pt idx="367">
                  <c:v>2.5209999999999999</c:v>
                </c:pt>
                <c:pt idx="368">
                  <c:v>2.2037000000000009</c:v>
                </c:pt>
                <c:pt idx="369">
                  <c:v>2.2084999999999999</c:v>
                </c:pt>
                <c:pt idx="370">
                  <c:v>1.8707</c:v>
                </c:pt>
                <c:pt idx="371">
                  <c:v>2.3609999999999998</c:v>
                </c:pt>
                <c:pt idx="372">
                  <c:v>2.3568999999999987</c:v>
                </c:pt>
                <c:pt idx="373">
                  <c:v>1.5218999999999996</c:v>
                </c:pt>
                <c:pt idx="374">
                  <c:v>0.96791000000000005</c:v>
                </c:pt>
                <c:pt idx="375">
                  <c:v>0.16866999999999999</c:v>
                </c:pt>
                <c:pt idx="376">
                  <c:v>0</c:v>
                </c:pt>
                <c:pt idx="377">
                  <c:v>7.6000000000000026E-4</c:v>
                </c:pt>
                <c:pt idx="378">
                  <c:v>7.2400000000000034E-3</c:v>
                </c:pt>
                <c:pt idx="379">
                  <c:v>1.426E-2</c:v>
                </c:pt>
                <c:pt idx="380">
                  <c:v>2.9349999999999998E-2</c:v>
                </c:pt>
                <c:pt idx="381">
                  <c:v>1.0070000000000001E-2</c:v>
                </c:pt>
                <c:pt idx="382">
                  <c:v>6.5500000000000003E-2</c:v>
                </c:pt>
                <c:pt idx="383">
                  <c:v>0</c:v>
                </c:pt>
                <c:pt idx="384">
                  <c:v>0</c:v>
                </c:pt>
                <c:pt idx="385">
                  <c:v>3.9960000000000002E-2</c:v>
                </c:pt>
                <c:pt idx="386">
                  <c:v>5.8300000000000018E-3</c:v>
                </c:pt>
                <c:pt idx="387">
                  <c:v>0.59452999999999978</c:v>
                </c:pt>
                <c:pt idx="388">
                  <c:v>2.1484000000000001</c:v>
                </c:pt>
                <c:pt idx="389">
                  <c:v>1.9603999999999999</c:v>
                </c:pt>
                <c:pt idx="390">
                  <c:v>1.9229000000000001</c:v>
                </c:pt>
                <c:pt idx="391">
                  <c:v>1.8857999999999995</c:v>
                </c:pt>
                <c:pt idx="392">
                  <c:v>1.3841000000000001</c:v>
                </c:pt>
                <c:pt idx="393">
                  <c:v>1.1896</c:v>
                </c:pt>
                <c:pt idx="394">
                  <c:v>0.78051999999999977</c:v>
                </c:pt>
                <c:pt idx="395">
                  <c:v>1.6930000000000008E-2</c:v>
                </c:pt>
                <c:pt idx="396">
                  <c:v>0.13969999999999999</c:v>
                </c:pt>
                <c:pt idx="397">
                  <c:v>0.53981999999999997</c:v>
                </c:pt>
                <c:pt idx="398">
                  <c:v>3.909E-2</c:v>
                </c:pt>
                <c:pt idx="399">
                  <c:v>1.2520000000000003E-2</c:v>
                </c:pt>
                <c:pt idx="400">
                  <c:v>4.0720000000000013E-2</c:v>
                </c:pt>
                <c:pt idx="401">
                  <c:v>1.8948</c:v>
                </c:pt>
                <c:pt idx="402">
                  <c:v>3.2178</c:v>
                </c:pt>
                <c:pt idx="403">
                  <c:v>3.2709999999999999</c:v>
                </c:pt>
                <c:pt idx="404">
                  <c:v>3.335399999999999</c:v>
                </c:pt>
                <c:pt idx="405">
                  <c:v>4.2328000000000001</c:v>
                </c:pt>
                <c:pt idx="406">
                  <c:v>3.7698999999999998</c:v>
                </c:pt>
                <c:pt idx="407">
                  <c:v>3.1444999999999999</c:v>
                </c:pt>
                <c:pt idx="408">
                  <c:v>3.875999999999999</c:v>
                </c:pt>
                <c:pt idx="409">
                  <c:v>4.8937999999999997</c:v>
                </c:pt>
                <c:pt idx="410">
                  <c:v>3.6656</c:v>
                </c:pt>
                <c:pt idx="411">
                  <c:v>3.8871000000000002</c:v>
                </c:pt>
                <c:pt idx="412">
                  <c:v>3.8992999999999993</c:v>
                </c:pt>
                <c:pt idx="413">
                  <c:v>4.702</c:v>
                </c:pt>
                <c:pt idx="414">
                  <c:v>4.4504999999999999</c:v>
                </c:pt>
                <c:pt idx="415">
                  <c:v>4.1119999999999983</c:v>
                </c:pt>
                <c:pt idx="416">
                  <c:v>3.5979999999999999</c:v>
                </c:pt>
                <c:pt idx="417">
                  <c:v>3.652099999999999</c:v>
                </c:pt>
                <c:pt idx="418">
                  <c:v>4.2083000000000004</c:v>
                </c:pt>
                <c:pt idx="419">
                  <c:v>3.3173999999999997</c:v>
                </c:pt>
                <c:pt idx="420">
                  <c:v>2.7850000000000001</c:v>
                </c:pt>
                <c:pt idx="421">
                  <c:v>3.0328999999999993</c:v>
                </c:pt>
                <c:pt idx="422">
                  <c:v>2.0680000000000001</c:v>
                </c:pt>
                <c:pt idx="423">
                  <c:v>1.4847999999999995</c:v>
                </c:pt>
                <c:pt idx="424">
                  <c:v>1.3423</c:v>
                </c:pt>
                <c:pt idx="425">
                  <c:v>1.474</c:v>
                </c:pt>
                <c:pt idx="426">
                  <c:v>1.0101</c:v>
                </c:pt>
                <c:pt idx="427">
                  <c:v>1.2094999999999996</c:v>
                </c:pt>
                <c:pt idx="428">
                  <c:v>2.0295999999999998</c:v>
                </c:pt>
                <c:pt idx="429">
                  <c:v>1.6704000000000001</c:v>
                </c:pt>
                <c:pt idx="430">
                  <c:v>2.0844</c:v>
                </c:pt>
                <c:pt idx="431">
                  <c:v>2.9861</c:v>
                </c:pt>
                <c:pt idx="432">
                  <c:v>2.8362999999999987</c:v>
                </c:pt>
                <c:pt idx="433">
                  <c:v>2.6193</c:v>
                </c:pt>
                <c:pt idx="434">
                  <c:v>2.3047</c:v>
                </c:pt>
                <c:pt idx="435">
                  <c:v>2.2321</c:v>
                </c:pt>
                <c:pt idx="436">
                  <c:v>2.3431999999999999</c:v>
                </c:pt>
                <c:pt idx="437">
                  <c:v>2.0360999999999989</c:v>
                </c:pt>
                <c:pt idx="438">
                  <c:v>2.2202000000000002</c:v>
                </c:pt>
                <c:pt idx="439">
                  <c:v>2.5981000000000001</c:v>
                </c:pt>
                <c:pt idx="440">
                  <c:v>1.9830000000000001</c:v>
                </c:pt>
                <c:pt idx="441">
                  <c:v>1.5577999999999996</c:v>
                </c:pt>
                <c:pt idx="442">
                  <c:v>1.4282999999999995</c:v>
                </c:pt>
                <c:pt idx="443">
                  <c:v>1.5945</c:v>
                </c:pt>
                <c:pt idx="444">
                  <c:v>1.9238</c:v>
                </c:pt>
                <c:pt idx="445">
                  <c:v>2.0701999999999998</c:v>
                </c:pt>
                <c:pt idx="446">
                  <c:v>2.1806999999999999</c:v>
                </c:pt>
                <c:pt idx="447">
                  <c:v>2.0085999999999999</c:v>
                </c:pt>
                <c:pt idx="448">
                  <c:v>2.5519999999999992</c:v>
                </c:pt>
                <c:pt idx="449">
                  <c:v>3.5017</c:v>
                </c:pt>
                <c:pt idx="450">
                  <c:v>3.6543999999999999</c:v>
                </c:pt>
                <c:pt idx="451">
                  <c:v>3.9568999999999988</c:v>
                </c:pt>
                <c:pt idx="452">
                  <c:v>3.7825000000000002</c:v>
                </c:pt>
                <c:pt idx="453">
                  <c:v>3.8558999999999992</c:v>
                </c:pt>
                <c:pt idx="454">
                  <c:v>3.6084000000000001</c:v>
                </c:pt>
                <c:pt idx="455">
                  <c:v>4.0577999999999985</c:v>
                </c:pt>
                <c:pt idx="456">
                  <c:v>3.8651999999999997</c:v>
                </c:pt>
                <c:pt idx="457">
                  <c:v>3.676499999999999</c:v>
                </c:pt>
                <c:pt idx="458">
                  <c:v>3.5495000000000001</c:v>
                </c:pt>
                <c:pt idx="459">
                  <c:v>3.2629000000000001</c:v>
                </c:pt>
                <c:pt idx="460">
                  <c:v>3.6095000000000002</c:v>
                </c:pt>
                <c:pt idx="461">
                  <c:v>4.0048999999999984</c:v>
                </c:pt>
                <c:pt idx="462">
                  <c:v>3.8994999999999993</c:v>
                </c:pt>
                <c:pt idx="463">
                  <c:v>3.9153999999999991</c:v>
                </c:pt>
                <c:pt idx="464">
                  <c:v>4.6603999999999983</c:v>
                </c:pt>
                <c:pt idx="465">
                  <c:v>4.4500999999999999</c:v>
                </c:pt>
                <c:pt idx="466">
                  <c:v>3.5680000000000001</c:v>
                </c:pt>
                <c:pt idx="467">
                  <c:v>3.6644999999999999</c:v>
                </c:pt>
                <c:pt idx="468">
                  <c:v>3.3551999999999991</c:v>
                </c:pt>
                <c:pt idx="469">
                  <c:v>2.6972999999999998</c:v>
                </c:pt>
                <c:pt idx="470">
                  <c:v>2.4177</c:v>
                </c:pt>
                <c:pt idx="471">
                  <c:v>1.7617999999999996</c:v>
                </c:pt>
                <c:pt idx="472">
                  <c:v>1.7495999999999996</c:v>
                </c:pt>
                <c:pt idx="473">
                  <c:v>1.3896999999999995</c:v>
                </c:pt>
                <c:pt idx="474">
                  <c:v>1.4934999999999996</c:v>
                </c:pt>
                <c:pt idx="475">
                  <c:v>0.19219</c:v>
                </c:pt>
                <c:pt idx="476">
                  <c:v>2.2125999999999997</c:v>
                </c:pt>
                <c:pt idx="477">
                  <c:v>3.2521999999999998</c:v>
                </c:pt>
                <c:pt idx="478">
                  <c:v>3.4215</c:v>
                </c:pt>
                <c:pt idx="479">
                  <c:v>3.8907999999999991</c:v>
                </c:pt>
                <c:pt idx="480">
                  <c:v>3.2507999999999999</c:v>
                </c:pt>
                <c:pt idx="481">
                  <c:v>2.3161999999999989</c:v>
                </c:pt>
                <c:pt idx="482">
                  <c:v>2.2999999999999998</c:v>
                </c:pt>
                <c:pt idx="483">
                  <c:v>1.8568</c:v>
                </c:pt>
                <c:pt idx="484">
                  <c:v>2.0949</c:v>
                </c:pt>
                <c:pt idx="485">
                  <c:v>2.468</c:v>
                </c:pt>
                <c:pt idx="486">
                  <c:v>2.8147999999999991</c:v>
                </c:pt>
                <c:pt idx="487">
                  <c:v>2.9994999999999989</c:v>
                </c:pt>
                <c:pt idx="488">
                  <c:v>3.2472000000000008</c:v>
                </c:pt>
                <c:pt idx="489">
                  <c:v>3.0790999999999991</c:v>
                </c:pt>
                <c:pt idx="490">
                  <c:v>3.0461999999999998</c:v>
                </c:pt>
                <c:pt idx="491">
                  <c:v>2.9663999999999997</c:v>
                </c:pt>
                <c:pt idx="492">
                  <c:v>2.3005</c:v>
                </c:pt>
                <c:pt idx="493">
                  <c:v>1.7473999999999996</c:v>
                </c:pt>
                <c:pt idx="494">
                  <c:v>1.8792</c:v>
                </c:pt>
                <c:pt idx="495">
                  <c:v>2.5665</c:v>
                </c:pt>
                <c:pt idx="496">
                  <c:v>4.1770999999999985</c:v>
                </c:pt>
                <c:pt idx="497">
                  <c:v>2.3468999999999993</c:v>
                </c:pt>
                <c:pt idx="498">
                  <c:v>3.4272999999999998</c:v>
                </c:pt>
                <c:pt idx="499">
                  <c:v>2.9638</c:v>
                </c:pt>
                <c:pt idx="500">
                  <c:v>2.9520999999999993</c:v>
                </c:pt>
                <c:pt idx="501">
                  <c:v>3.0034000000000001</c:v>
                </c:pt>
                <c:pt idx="502">
                  <c:v>2.5955999999999997</c:v>
                </c:pt>
                <c:pt idx="503">
                  <c:v>2.3928999999999987</c:v>
                </c:pt>
                <c:pt idx="504">
                  <c:v>2.4317999999999991</c:v>
                </c:pt>
                <c:pt idx="505">
                  <c:v>3.0383</c:v>
                </c:pt>
                <c:pt idx="506">
                  <c:v>2.4531000000000001</c:v>
                </c:pt>
                <c:pt idx="507">
                  <c:v>2.4722999999999993</c:v>
                </c:pt>
                <c:pt idx="508">
                  <c:v>2.2311999999999999</c:v>
                </c:pt>
                <c:pt idx="509">
                  <c:v>1.7571999999999997</c:v>
                </c:pt>
                <c:pt idx="510">
                  <c:v>1.2417999999999996</c:v>
                </c:pt>
                <c:pt idx="511">
                  <c:v>1.3582000000000001</c:v>
                </c:pt>
                <c:pt idx="512">
                  <c:v>1.6556999999999995</c:v>
                </c:pt>
                <c:pt idx="513">
                  <c:v>1.0876999999999994</c:v>
                </c:pt>
                <c:pt idx="514">
                  <c:v>0.91771999999999998</c:v>
                </c:pt>
                <c:pt idx="515">
                  <c:v>0.95561000000000018</c:v>
                </c:pt>
                <c:pt idx="516">
                  <c:v>0.52898000000000001</c:v>
                </c:pt>
                <c:pt idx="517">
                  <c:v>0.31714000000000009</c:v>
                </c:pt>
                <c:pt idx="518">
                  <c:v>1.4191999999999996</c:v>
                </c:pt>
                <c:pt idx="519">
                  <c:v>3.597</c:v>
                </c:pt>
                <c:pt idx="520">
                  <c:v>2.1453000000000002</c:v>
                </c:pt>
                <c:pt idx="521">
                  <c:v>2.3598999999999992</c:v>
                </c:pt>
                <c:pt idx="522">
                  <c:v>1.4981</c:v>
                </c:pt>
                <c:pt idx="523">
                  <c:v>0.98053999999999975</c:v>
                </c:pt>
                <c:pt idx="524">
                  <c:v>2.0785</c:v>
                </c:pt>
                <c:pt idx="525">
                  <c:v>2.2355999999999998</c:v>
                </c:pt>
                <c:pt idx="526">
                  <c:v>1.8285</c:v>
                </c:pt>
                <c:pt idx="527">
                  <c:v>1.8412999999999995</c:v>
                </c:pt>
                <c:pt idx="528">
                  <c:v>1.8472</c:v>
                </c:pt>
                <c:pt idx="529">
                  <c:v>1.5041</c:v>
                </c:pt>
                <c:pt idx="530">
                  <c:v>0.7298300000000002</c:v>
                </c:pt>
                <c:pt idx="531">
                  <c:v>1.2547999999999995</c:v>
                </c:pt>
                <c:pt idx="532">
                  <c:v>1.4217999999999993</c:v>
                </c:pt>
                <c:pt idx="533">
                  <c:v>0.87661000000000022</c:v>
                </c:pt>
                <c:pt idx="534">
                  <c:v>0.3941800000000002</c:v>
                </c:pt>
                <c:pt idx="535">
                  <c:v>7.1000000000000024E-4</c:v>
                </c:pt>
                <c:pt idx="536">
                  <c:v>7.3230000000000003E-2</c:v>
                </c:pt>
                <c:pt idx="537">
                  <c:v>0.19785</c:v>
                </c:pt>
                <c:pt idx="538">
                  <c:v>0.10981</c:v>
                </c:pt>
                <c:pt idx="539">
                  <c:v>9.2830000000000024E-2</c:v>
                </c:pt>
                <c:pt idx="540">
                  <c:v>4.8239999999999998E-2</c:v>
                </c:pt>
                <c:pt idx="541">
                  <c:v>0.12626000000000001</c:v>
                </c:pt>
                <c:pt idx="542">
                  <c:v>9.8600000000000063E-2</c:v>
                </c:pt>
                <c:pt idx="543">
                  <c:v>0.33064000000000016</c:v>
                </c:pt>
                <c:pt idx="544">
                  <c:v>0.80322000000000005</c:v>
                </c:pt>
                <c:pt idx="545">
                  <c:v>1.1704000000000001</c:v>
                </c:pt>
                <c:pt idx="546">
                  <c:v>1.5681</c:v>
                </c:pt>
                <c:pt idx="547">
                  <c:v>1.3932</c:v>
                </c:pt>
                <c:pt idx="548">
                  <c:v>1.7228999999999997</c:v>
                </c:pt>
                <c:pt idx="549">
                  <c:v>1.9202999999999999</c:v>
                </c:pt>
                <c:pt idx="550">
                  <c:v>2.716899999999999</c:v>
                </c:pt>
                <c:pt idx="551">
                  <c:v>1.3797999999999995</c:v>
                </c:pt>
                <c:pt idx="552">
                  <c:v>1.9982000000000004</c:v>
                </c:pt>
                <c:pt idx="553">
                  <c:v>2.3603999999999998</c:v>
                </c:pt>
                <c:pt idx="554">
                  <c:v>2.212699999999999</c:v>
                </c:pt>
                <c:pt idx="555">
                  <c:v>2.6974999999999998</c:v>
                </c:pt>
                <c:pt idx="556">
                  <c:v>2.5284</c:v>
                </c:pt>
                <c:pt idx="557">
                  <c:v>2.6907999999999999</c:v>
                </c:pt>
                <c:pt idx="558">
                  <c:v>3.5489000000000002</c:v>
                </c:pt>
                <c:pt idx="559">
                  <c:v>3.0733000000000001</c:v>
                </c:pt>
                <c:pt idx="560">
                  <c:v>3.0531999999999999</c:v>
                </c:pt>
                <c:pt idx="561">
                  <c:v>3.2149000000000001</c:v>
                </c:pt>
                <c:pt idx="562">
                  <c:v>3.5089000000000001</c:v>
                </c:pt>
                <c:pt idx="563">
                  <c:v>2.7227000000000001</c:v>
                </c:pt>
                <c:pt idx="564">
                  <c:v>2.359799999999999</c:v>
                </c:pt>
                <c:pt idx="565">
                  <c:v>2.6919999999999997</c:v>
                </c:pt>
                <c:pt idx="566">
                  <c:v>2.5876999999999999</c:v>
                </c:pt>
                <c:pt idx="567">
                  <c:v>1.3464</c:v>
                </c:pt>
                <c:pt idx="568">
                  <c:v>4.9000000000000024E-3</c:v>
                </c:pt>
                <c:pt idx="569">
                  <c:v>0</c:v>
                </c:pt>
                <c:pt idx="570">
                  <c:v>3.210000000000001E-3</c:v>
                </c:pt>
                <c:pt idx="571">
                  <c:v>0.21435000000000001</c:v>
                </c:pt>
                <c:pt idx="572">
                  <c:v>6.6589999999999996E-2</c:v>
                </c:pt>
                <c:pt idx="573">
                  <c:v>4.4590000000000019E-2</c:v>
                </c:pt>
                <c:pt idx="574">
                  <c:v>0.10399000000000003</c:v>
                </c:pt>
                <c:pt idx="575">
                  <c:v>0.49441000000000013</c:v>
                </c:pt>
                <c:pt idx="576">
                  <c:v>0.38122000000000011</c:v>
                </c:pt>
                <c:pt idx="577">
                  <c:v>0.28807000000000016</c:v>
                </c:pt>
                <c:pt idx="578">
                  <c:v>0.3709800000000002</c:v>
                </c:pt>
                <c:pt idx="579">
                  <c:v>0.48652000000000012</c:v>
                </c:pt>
                <c:pt idx="580">
                  <c:v>0.49223</c:v>
                </c:pt>
                <c:pt idx="581">
                  <c:v>0.31289000000000011</c:v>
                </c:pt>
                <c:pt idx="582">
                  <c:v>0.46457000000000009</c:v>
                </c:pt>
                <c:pt idx="583">
                  <c:v>0.44774999999999998</c:v>
                </c:pt>
                <c:pt idx="584">
                  <c:v>0.39777000000000012</c:v>
                </c:pt>
                <c:pt idx="585">
                  <c:v>0.63384000000000029</c:v>
                </c:pt>
                <c:pt idx="586">
                  <c:v>0.84040000000000004</c:v>
                </c:pt>
                <c:pt idx="587">
                  <c:v>0.49403000000000002</c:v>
                </c:pt>
                <c:pt idx="588">
                  <c:v>0.3198600000000002</c:v>
                </c:pt>
                <c:pt idx="589">
                  <c:v>0.23721000000000006</c:v>
                </c:pt>
                <c:pt idx="590">
                  <c:v>0.34790000000000015</c:v>
                </c:pt>
                <c:pt idx="591">
                  <c:v>8.5210000000000022E-2</c:v>
                </c:pt>
                <c:pt idx="592">
                  <c:v>3.4460000000000005E-2</c:v>
                </c:pt>
                <c:pt idx="593">
                  <c:v>0.56508000000000003</c:v>
                </c:pt>
                <c:pt idx="594">
                  <c:v>1.5609999999999995</c:v>
                </c:pt>
                <c:pt idx="595">
                  <c:v>1.6846000000000001</c:v>
                </c:pt>
                <c:pt idx="596">
                  <c:v>1.4257999999999993</c:v>
                </c:pt>
                <c:pt idx="597">
                  <c:v>1.8247</c:v>
                </c:pt>
                <c:pt idx="598">
                  <c:v>1.1957</c:v>
                </c:pt>
                <c:pt idx="599">
                  <c:v>1.2857999999999996</c:v>
                </c:pt>
                <c:pt idx="600">
                  <c:v>1.3898999999999995</c:v>
                </c:pt>
                <c:pt idx="601">
                  <c:v>1.1940000000000004</c:v>
                </c:pt>
                <c:pt idx="602">
                  <c:v>1.7897999999999996</c:v>
                </c:pt>
                <c:pt idx="603">
                  <c:v>1.5812999999999995</c:v>
                </c:pt>
                <c:pt idx="604">
                  <c:v>1.3686</c:v>
                </c:pt>
                <c:pt idx="605">
                  <c:v>1.3874</c:v>
                </c:pt>
                <c:pt idx="606">
                  <c:v>1.3521000000000001</c:v>
                </c:pt>
                <c:pt idx="607">
                  <c:v>0.42407000000000011</c:v>
                </c:pt>
                <c:pt idx="608">
                  <c:v>0.72814000000000023</c:v>
                </c:pt>
                <c:pt idx="609">
                  <c:v>0.89141999999999977</c:v>
                </c:pt>
                <c:pt idx="610">
                  <c:v>1.1878</c:v>
                </c:pt>
                <c:pt idx="611">
                  <c:v>0.72236999999999996</c:v>
                </c:pt>
                <c:pt idx="612">
                  <c:v>0.4612</c:v>
                </c:pt>
                <c:pt idx="613">
                  <c:v>0.38879000000000002</c:v>
                </c:pt>
                <c:pt idx="614">
                  <c:v>0.22359999999999999</c:v>
                </c:pt>
                <c:pt idx="615">
                  <c:v>4.9000000000000024E-3</c:v>
                </c:pt>
                <c:pt idx="616">
                  <c:v>0</c:v>
                </c:pt>
                <c:pt idx="617">
                  <c:v>0</c:v>
                </c:pt>
                <c:pt idx="618">
                  <c:v>1.4160000000000001E-2</c:v>
                </c:pt>
                <c:pt idx="619">
                  <c:v>0.14662</c:v>
                </c:pt>
                <c:pt idx="620">
                  <c:v>0</c:v>
                </c:pt>
                <c:pt idx="621">
                  <c:v>5.9510000000000021E-2</c:v>
                </c:pt>
                <c:pt idx="622">
                  <c:v>0.12234</c:v>
                </c:pt>
                <c:pt idx="623">
                  <c:v>0.12461999999999998</c:v>
                </c:pt>
                <c:pt idx="624">
                  <c:v>0.34991000000000011</c:v>
                </c:pt>
                <c:pt idx="625">
                  <c:v>0.15087</c:v>
                </c:pt>
                <c:pt idx="626">
                  <c:v>0.40049000000000001</c:v>
                </c:pt>
                <c:pt idx="627">
                  <c:v>0.3477900000000001</c:v>
                </c:pt>
                <c:pt idx="628">
                  <c:v>0.31306000000000012</c:v>
                </c:pt>
                <c:pt idx="629">
                  <c:v>0.50453999999999977</c:v>
                </c:pt>
                <c:pt idx="630">
                  <c:v>0.62143000000000004</c:v>
                </c:pt>
                <c:pt idx="631">
                  <c:v>0.48684000000000016</c:v>
                </c:pt>
                <c:pt idx="632">
                  <c:v>0.46338000000000013</c:v>
                </c:pt>
                <c:pt idx="633">
                  <c:v>0.35743000000000008</c:v>
                </c:pt>
                <c:pt idx="634">
                  <c:v>0.23802999999999999</c:v>
                </c:pt>
                <c:pt idx="635">
                  <c:v>0.4475900000000001</c:v>
                </c:pt>
                <c:pt idx="636">
                  <c:v>0.6627000000000004</c:v>
                </c:pt>
                <c:pt idx="637">
                  <c:v>0.36951000000000012</c:v>
                </c:pt>
                <c:pt idx="638">
                  <c:v>0.53639000000000003</c:v>
                </c:pt>
                <c:pt idx="639">
                  <c:v>0.31425000000000008</c:v>
                </c:pt>
                <c:pt idx="640">
                  <c:v>6.1000000000000004E-3</c:v>
                </c:pt>
                <c:pt idx="641">
                  <c:v>3.474E-2</c:v>
                </c:pt>
                <c:pt idx="642">
                  <c:v>9.898000000000004E-2</c:v>
                </c:pt>
                <c:pt idx="643">
                  <c:v>0.72177000000000024</c:v>
                </c:pt>
                <c:pt idx="644">
                  <c:v>1.0189999999999995</c:v>
                </c:pt>
                <c:pt idx="645">
                  <c:v>0.79854000000000003</c:v>
                </c:pt>
                <c:pt idx="646">
                  <c:v>0.87361999999999995</c:v>
                </c:pt>
                <c:pt idx="647">
                  <c:v>1.1176999999999995</c:v>
                </c:pt>
                <c:pt idx="648">
                  <c:v>1.7635999999999996</c:v>
                </c:pt>
                <c:pt idx="649">
                  <c:v>1.4976999999999996</c:v>
                </c:pt>
                <c:pt idx="650">
                  <c:v>1.2484</c:v>
                </c:pt>
                <c:pt idx="651">
                  <c:v>1.2565</c:v>
                </c:pt>
                <c:pt idx="652">
                  <c:v>0.91155999999999981</c:v>
                </c:pt>
                <c:pt idx="653">
                  <c:v>0.94205000000000005</c:v>
                </c:pt>
                <c:pt idx="654">
                  <c:v>0.84807999999999995</c:v>
                </c:pt>
                <c:pt idx="655">
                  <c:v>0.88346999999999976</c:v>
                </c:pt>
                <c:pt idx="656">
                  <c:v>0.6189800000000002</c:v>
                </c:pt>
                <c:pt idx="657">
                  <c:v>0.64854000000000023</c:v>
                </c:pt>
                <c:pt idx="658">
                  <c:v>0.98309999999999997</c:v>
                </c:pt>
                <c:pt idx="659">
                  <c:v>1.0978999999999997</c:v>
                </c:pt>
                <c:pt idx="660">
                  <c:v>0.99970999999999999</c:v>
                </c:pt>
                <c:pt idx="661">
                  <c:v>0.86338000000000004</c:v>
                </c:pt>
                <c:pt idx="662">
                  <c:v>7.018000000000002E-2</c:v>
                </c:pt>
                <c:pt idx="663">
                  <c:v>0</c:v>
                </c:pt>
                <c:pt idx="664">
                  <c:v>0</c:v>
                </c:pt>
                <c:pt idx="665">
                  <c:v>3.8929999999999999E-2</c:v>
                </c:pt>
                <c:pt idx="666">
                  <c:v>3.5900000000000007E-3</c:v>
                </c:pt>
                <c:pt idx="667">
                  <c:v>6.700000000000002E-3</c:v>
                </c:pt>
                <c:pt idx="668">
                  <c:v>2.3470000000000001E-2</c:v>
                </c:pt>
                <c:pt idx="669" formatCode="0.00E+00">
                  <c:v>5.000000000000003E-5</c:v>
                </c:pt>
                <c:pt idx="670">
                  <c:v>4.0779999999999997E-2</c:v>
                </c:pt>
                <c:pt idx="671">
                  <c:v>9.9090000000000039E-2</c:v>
                </c:pt>
                <c:pt idx="672">
                  <c:v>3.3159999999999995E-2</c:v>
                </c:pt>
                <c:pt idx="673">
                  <c:v>2.9559999999999999E-2</c:v>
                </c:pt>
                <c:pt idx="674">
                  <c:v>6.4140000000000003E-2</c:v>
                </c:pt>
                <c:pt idx="675">
                  <c:v>0.50187000000000004</c:v>
                </c:pt>
                <c:pt idx="676">
                  <c:v>0.11319000000000003</c:v>
                </c:pt>
                <c:pt idx="677">
                  <c:v>0.22686999999999999</c:v>
                </c:pt>
                <c:pt idx="678">
                  <c:v>0.62246000000000001</c:v>
                </c:pt>
                <c:pt idx="679">
                  <c:v>0.46136000000000016</c:v>
                </c:pt>
                <c:pt idx="680">
                  <c:v>0.43790000000000012</c:v>
                </c:pt>
                <c:pt idx="681">
                  <c:v>0.32786000000000021</c:v>
                </c:pt>
                <c:pt idx="682">
                  <c:v>0.49506000000000011</c:v>
                </c:pt>
                <c:pt idx="683">
                  <c:v>0.61702000000000023</c:v>
                </c:pt>
                <c:pt idx="684">
                  <c:v>0.55255999999999983</c:v>
                </c:pt>
                <c:pt idx="685">
                  <c:v>0.51129000000000002</c:v>
                </c:pt>
                <c:pt idx="686">
                  <c:v>0.22513</c:v>
                </c:pt>
                <c:pt idx="687">
                  <c:v>5.0849999999999999E-2</c:v>
                </c:pt>
                <c:pt idx="688">
                  <c:v>0</c:v>
                </c:pt>
                <c:pt idx="689">
                  <c:v>0.33129000000000008</c:v>
                </c:pt>
                <c:pt idx="690">
                  <c:v>0.65676000000000023</c:v>
                </c:pt>
                <c:pt idx="691">
                  <c:v>0.48428000000000015</c:v>
                </c:pt>
                <c:pt idx="692">
                  <c:v>0.74028000000000005</c:v>
                </c:pt>
                <c:pt idx="693">
                  <c:v>1.3996999999999995</c:v>
                </c:pt>
                <c:pt idx="694">
                  <c:v>1.5270999999999995</c:v>
                </c:pt>
                <c:pt idx="695">
                  <c:v>1.4816999999999996</c:v>
                </c:pt>
                <c:pt idx="696">
                  <c:v>1.0611999999999995</c:v>
                </c:pt>
                <c:pt idx="697">
                  <c:v>1.3586</c:v>
                </c:pt>
                <c:pt idx="698">
                  <c:v>1.9714</c:v>
                </c:pt>
                <c:pt idx="699">
                  <c:v>2.1223999999999998</c:v>
                </c:pt>
                <c:pt idx="700">
                  <c:v>2.15</c:v>
                </c:pt>
                <c:pt idx="701">
                  <c:v>2.4756999999999989</c:v>
                </c:pt>
                <c:pt idx="702">
                  <c:v>1.8827</c:v>
                </c:pt>
                <c:pt idx="703">
                  <c:v>2.4328999999999987</c:v>
                </c:pt>
                <c:pt idx="704">
                  <c:v>1.9824999999999999</c:v>
                </c:pt>
                <c:pt idx="705">
                  <c:v>1.9971000000000001</c:v>
                </c:pt>
                <c:pt idx="706">
                  <c:v>1.7751999999999994</c:v>
                </c:pt>
                <c:pt idx="707">
                  <c:v>1.3653</c:v>
                </c:pt>
                <c:pt idx="708">
                  <c:v>1.0909</c:v>
                </c:pt>
                <c:pt idx="709">
                  <c:v>0.44835000000000008</c:v>
                </c:pt>
                <c:pt idx="710">
                  <c:v>0.14243000000000006</c:v>
                </c:pt>
                <c:pt idx="711">
                  <c:v>0.14401000000000005</c:v>
                </c:pt>
                <c:pt idx="712">
                  <c:v>5.2870000000000014E-2</c:v>
                </c:pt>
                <c:pt idx="713">
                  <c:v>0</c:v>
                </c:pt>
                <c:pt idx="714">
                  <c:v>8.5500000000000038E-3</c:v>
                </c:pt>
                <c:pt idx="715">
                  <c:v>5.4400000000000021E-3</c:v>
                </c:pt>
                <c:pt idx="716">
                  <c:v>7.8400000000000011E-2</c:v>
                </c:pt>
                <c:pt idx="717">
                  <c:v>8.5860000000000006E-2</c:v>
                </c:pt>
                <c:pt idx="718">
                  <c:v>0.21364000000000005</c:v>
                </c:pt>
                <c:pt idx="719">
                  <c:v>9.4410000000000022E-2</c:v>
                </c:pt>
                <c:pt idx="720">
                  <c:v>0.33287000000000022</c:v>
                </c:pt>
                <c:pt idx="721">
                  <c:v>0.43844000000000011</c:v>
                </c:pt>
                <c:pt idx="722">
                  <c:v>0.16535</c:v>
                </c:pt>
                <c:pt idx="723">
                  <c:v>0.13889000000000001</c:v>
                </c:pt>
                <c:pt idx="724">
                  <c:v>0.18402000000000004</c:v>
                </c:pt>
                <c:pt idx="725">
                  <c:v>0.24837999999999999</c:v>
                </c:pt>
                <c:pt idx="726">
                  <c:v>0.44073000000000001</c:v>
                </c:pt>
                <c:pt idx="727">
                  <c:v>0.59741999999999951</c:v>
                </c:pt>
                <c:pt idx="728">
                  <c:v>0.34997000000000011</c:v>
                </c:pt>
                <c:pt idx="729">
                  <c:v>0.3683200000000002</c:v>
                </c:pt>
                <c:pt idx="730">
                  <c:v>0.26427</c:v>
                </c:pt>
                <c:pt idx="731">
                  <c:v>0.21473000000000006</c:v>
                </c:pt>
                <c:pt idx="732">
                  <c:v>0.19763</c:v>
                </c:pt>
                <c:pt idx="733">
                  <c:v>0.44971</c:v>
                </c:pt>
                <c:pt idx="734">
                  <c:v>0.19506999999999999</c:v>
                </c:pt>
                <c:pt idx="735">
                  <c:v>0.3253600000000002</c:v>
                </c:pt>
                <c:pt idx="736">
                  <c:v>2.3189999999999999E-2</c:v>
                </c:pt>
                <c:pt idx="737">
                  <c:v>0.18282000000000001</c:v>
                </c:pt>
                <c:pt idx="738">
                  <c:v>6.8760000000000029E-2</c:v>
                </c:pt>
                <c:pt idx="739">
                  <c:v>0.27260000000000001</c:v>
                </c:pt>
                <c:pt idx="740">
                  <c:v>1.0840000000000001</c:v>
                </c:pt>
                <c:pt idx="741">
                  <c:v>0.71921000000000002</c:v>
                </c:pt>
                <c:pt idx="742">
                  <c:v>1.3612</c:v>
                </c:pt>
                <c:pt idx="743">
                  <c:v>2.1357999999999997</c:v>
                </c:pt>
                <c:pt idx="744">
                  <c:v>2.2330000000000001</c:v>
                </c:pt>
                <c:pt idx="745">
                  <c:v>2.5207000000000002</c:v>
                </c:pt>
                <c:pt idx="746">
                  <c:v>2.5575999999999999</c:v>
                </c:pt>
                <c:pt idx="747">
                  <c:v>2.3326999999999987</c:v>
                </c:pt>
                <c:pt idx="748">
                  <c:v>1.9597</c:v>
                </c:pt>
                <c:pt idx="749">
                  <c:v>1.8983000000000001</c:v>
                </c:pt>
                <c:pt idx="750">
                  <c:v>0.92827999999999999</c:v>
                </c:pt>
                <c:pt idx="751">
                  <c:v>0.81698999999999999</c:v>
                </c:pt>
                <c:pt idx="752">
                  <c:v>0.72231000000000001</c:v>
                </c:pt>
                <c:pt idx="753">
                  <c:v>1.4292999999999996</c:v>
                </c:pt>
                <c:pt idx="754">
                  <c:v>0.63640000000000019</c:v>
                </c:pt>
                <c:pt idx="755">
                  <c:v>0.96143000000000001</c:v>
                </c:pt>
                <c:pt idx="756">
                  <c:v>0.85587000000000024</c:v>
                </c:pt>
                <c:pt idx="757">
                  <c:v>0.23591000000000006</c:v>
                </c:pt>
                <c:pt idx="758">
                  <c:v>8.6600000000000028E-3</c:v>
                </c:pt>
                <c:pt idx="759">
                  <c:v>0</c:v>
                </c:pt>
                <c:pt idx="760">
                  <c:v>0</c:v>
                </c:pt>
                <c:pt idx="761">
                  <c:v>2.5040000000000007E-2</c:v>
                </c:pt>
                <c:pt idx="762">
                  <c:v>2.7800000000000012E-3</c:v>
                </c:pt>
                <c:pt idx="763">
                  <c:v>1.2500000000000005E-3</c:v>
                </c:pt>
                <c:pt idx="764">
                  <c:v>2.809E-2</c:v>
                </c:pt>
                <c:pt idx="765">
                  <c:v>0</c:v>
                </c:pt>
                <c:pt idx="766">
                  <c:v>0.17825000000000005</c:v>
                </c:pt>
                <c:pt idx="767">
                  <c:v>0.14221000000000006</c:v>
                </c:pt>
                <c:pt idx="768">
                  <c:v>0.37158000000000013</c:v>
                </c:pt>
                <c:pt idx="769">
                  <c:v>0.30026000000000008</c:v>
                </c:pt>
                <c:pt idx="770">
                  <c:v>2.0580000000000001E-2</c:v>
                </c:pt>
                <c:pt idx="771">
                  <c:v>0.18723000000000006</c:v>
                </c:pt>
                <c:pt idx="772">
                  <c:v>0.17357</c:v>
                </c:pt>
                <c:pt idx="773">
                  <c:v>0.39603000000000022</c:v>
                </c:pt>
                <c:pt idx="774">
                  <c:v>0.3452900000000001</c:v>
                </c:pt>
                <c:pt idx="775">
                  <c:v>0.30385000000000012</c:v>
                </c:pt>
                <c:pt idx="776">
                  <c:v>8.3190000000000042E-2</c:v>
                </c:pt>
                <c:pt idx="777">
                  <c:v>0.41563</c:v>
                </c:pt>
                <c:pt idx="778">
                  <c:v>0.21565000000000001</c:v>
                </c:pt>
                <c:pt idx="779">
                  <c:v>0.41764000000000001</c:v>
                </c:pt>
                <c:pt idx="780">
                  <c:v>0.17782000000000001</c:v>
                </c:pt>
                <c:pt idx="781">
                  <c:v>0.26204</c:v>
                </c:pt>
                <c:pt idx="782">
                  <c:v>0.4616900000000001</c:v>
                </c:pt>
                <c:pt idx="783">
                  <c:v>2.5370000000000007E-2</c:v>
                </c:pt>
                <c:pt idx="784">
                  <c:v>1.1160000000000005E-2</c:v>
                </c:pt>
                <c:pt idx="785">
                  <c:v>5.4550000000000015E-2</c:v>
                </c:pt>
                <c:pt idx="786">
                  <c:v>0.46697000000000011</c:v>
                </c:pt>
                <c:pt idx="787">
                  <c:v>1.2990999999999995</c:v>
                </c:pt>
                <c:pt idx="788">
                  <c:v>1.7269999999999996</c:v>
                </c:pt>
                <c:pt idx="789">
                  <c:v>1.6379999999999995</c:v>
                </c:pt>
                <c:pt idx="790">
                  <c:v>1.1978</c:v>
                </c:pt>
                <c:pt idx="791">
                  <c:v>0.74475000000000025</c:v>
                </c:pt>
                <c:pt idx="792">
                  <c:v>1.4168999999999996</c:v>
                </c:pt>
                <c:pt idx="793">
                  <c:v>1.3456999999999995</c:v>
                </c:pt>
                <c:pt idx="794">
                  <c:v>1.3135999999999997</c:v>
                </c:pt>
                <c:pt idx="795">
                  <c:v>1.2514999999999996</c:v>
                </c:pt>
                <c:pt idx="796">
                  <c:v>1.1351</c:v>
                </c:pt>
                <c:pt idx="797">
                  <c:v>1.6870000000000001</c:v>
                </c:pt>
                <c:pt idx="798">
                  <c:v>1.4333999999999996</c:v>
                </c:pt>
                <c:pt idx="799">
                  <c:v>1.8845000000000001</c:v>
                </c:pt>
                <c:pt idx="800">
                  <c:v>1.7101</c:v>
                </c:pt>
                <c:pt idx="801">
                  <c:v>1.6153999999999995</c:v>
                </c:pt>
                <c:pt idx="802">
                  <c:v>1.9038999999999995</c:v>
                </c:pt>
                <c:pt idx="803">
                  <c:v>1.1605000000000001</c:v>
                </c:pt>
                <c:pt idx="804">
                  <c:v>0.78019000000000005</c:v>
                </c:pt>
                <c:pt idx="805">
                  <c:v>0.24897000000000005</c:v>
                </c:pt>
                <c:pt idx="806">
                  <c:v>3.9149999999999997E-2</c:v>
                </c:pt>
                <c:pt idx="807">
                  <c:v>0</c:v>
                </c:pt>
                <c:pt idx="808">
                  <c:v>0</c:v>
                </c:pt>
                <c:pt idx="809">
                  <c:v>6.6799999999999998E-2</c:v>
                </c:pt>
                <c:pt idx="810">
                  <c:v>3.381E-2</c:v>
                </c:pt>
                <c:pt idx="811">
                  <c:v>5.4609999999999999E-2</c:v>
                </c:pt>
                <c:pt idx="812">
                  <c:v>6.9800000000000029E-2</c:v>
                </c:pt>
                <c:pt idx="813">
                  <c:v>0.18729000000000007</c:v>
                </c:pt>
                <c:pt idx="814">
                  <c:v>0.51090999999999998</c:v>
                </c:pt>
                <c:pt idx="815">
                  <c:v>7.3940000000000006E-2</c:v>
                </c:pt>
                <c:pt idx="816">
                  <c:v>0.20934000000000005</c:v>
                </c:pt>
                <c:pt idx="817">
                  <c:v>0.25856000000000001</c:v>
                </c:pt>
                <c:pt idx="818">
                  <c:v>0.44438000000000011</c:v>
                </c:pt>
                <c:pt idx="819">
                  <c:v>0.28170000000000001</c:v>
                </c:pt>
                <c:pt idx="820">
                  <c:v>0.24309000000000006</c:v>
                </c:pt>
                <c:pt idx="821">
                  <c:v>4.8840000000000001E-2</c:v>
                </c:pt>
                <c:pt idx="822">
                  <c:v>0.24380000000000004</c:v>
                </c:pt>
                <c:pt idx="823">
                  <c:v>0.18527000000000005</c:v>
                </c:pt>
                <c:pt idx="824">
                  <c:v>0.29912000000000011</c:v>
                </c:pt>
                <c:pt idx="825">
                  <c:v>0.28747000000000011</c:v>
                </c:pt>
                <c:pt idx="826">
                  <c:v>2.9940000000000001E-2</c:v>
                </c:pt>
                <c:pt idx="827">
                  <c:v>0.30200000000000016</c:v>
                </c:pt>
                <c:pt idx="828">
                  <c:v>0.26161000000000001</c:v>
                </c:pt>
                <c:pt idx="829">
                  <c:v>9.3970000000000026E-2</c:v>
                </c:pt>
                <c:pt idx="830">
                  <c:v>9.5600000000000032E-2</c:v>
                </c:pt>
                <c:pt idx="831">
                  <c:v>5.4830000000000011E-2</c:v>
                </c:pt>
                <c:pt idx="832">
                  <c:v>9.8500000000000063E-3</c:v>
                </c:pt>
                <c:pt idx="833">
                  <c:v>3.2450000000000014E-2</c:v>
                </c:pt>
                <c:pt idx="834">
                  <c:v>2.0627</c:v>
                </c:pt>
                <c:pt idx="835">
                  <c:v>2.3889</c:v>
                </c:pt>
                <c:pt idx="836">
                  <c:v>1.3952</c:v>
                </c:pt>
                <c:pt idx="837">
                  <c:v>1.7213999999999996</c:v>
                </c:pt>
                <c:pt idx="838">
                  <c:v>1.5833999999999995</c:v>
                </c:pt>
                <c:pt idx="839">
                  <c:v>1.7451999999999996</c:v>
                </c:pt>
                <c:pt idx="840">
                  <c:v>1.9278999999999995</c:v>
                </c:pt>
                <c:pt idx="841">
                  <c:v>2.1469</c:v>
                </c:pt>
                <c:pt idx="842">
                  <c:v>1.7110999999999996</c:v>
                </c:pt>
                <c:pt idx="843">
                  <c:v>1.6459999999999995</c:v>
                </c:pt>
                <c:pt idx="844">
                  <c:v>1.8045</c:v>
                </c:pt>
                <c:pt idx="845">
                  <c:v>1.4496999999999995</c:v>
                </c:pt>
              </c:numCache>
            </c:numRef>
          </c:val>
        </c:ser>
        <c:marker val="1"/>
        <c:axId val="69577728"/>
        <c:axId val="69514368"/>
      </c:lineChart>
      <c:catAx>
        <c:axId val="69577728"/>
        <c:scaling>
          <c:orientation val="minMax"/>
        </c:scaling>
        <c:axPos val="b"/>
        <c:title>
          <c:tx>
            <c:rich>
              <a:bodyPr/>
              <a:lstStyle/>
              <a:p>
                <a:pPr>
                  <a:defRPr sz="1600" b="0"/>
                </a:pPr>
                <a:r>
                  <a:rPr lang="en-US" sz="1600" b="0"/>
                  <a:t>Day of Year</a:t>
                </a:r>
              </a:p>
            </c:rich>
          </c:tx>
        </c:title>
        <c:numFmt formatCode="General" sourceLinked="1"/>
        <c:majorTickMark val="none"/>
        <c:tickLblPos val="nextTo"/>
        <c:txPr>
          <a:bodyPr/>
          <a:lstStyle/>
          <a:p>
            <a:pPr>
              <a:defRPr sz="1600"/>
            </a:pPr>
            <a:endParaRPr lang="en-US"/>
          </a:p>
        </c:txPr>
        <c:crossAx val="69514368"/>
        <c:crosses val="autoZero"/>
        <c:auto val="1"/>
        <c:lblAlgn val="ctr"/>
        <c:lblOffset val="100"/>
        <c:tickLblSkip val="48"/>
        <c:tickMarkSkip val="12"/>
      </c:catAx>
      <c:valAx>
        <c:axId val="69514368"/>
        <c:scaling>
          <c:orientation val="minMax"/>
        </c:scaling>
        <c:axPos val="l"/>
        <c:title>
          <c:tx>
            <c:rich>
              <a:bodyPr rot="-5400000" vert="horz"/>
              <a:lstStyle/>
              <a:p>
                <a:pPr>
                  <a:defRPr sz="1600" b="1"/>
                </a:pPr>
                <a:r>
                  <a:rPr lang="en-US" sz="1600" b="1" dirty="0" smtClean="0"/>
                  <a:t>Ammonia</a:t>
                </a:r>
                <a:r>
                  <a:rPr lang="en-US" sz="1600" b="1" baseline="0" dirty="0" smtClean="0"/>
                  <a:t> (µg m</a:t>
                </a:r>
                <a:r>
                  <a:rPr lang="en-US" sz="1600" b="1" baseline="30000" dirty="0" smtClean="0"/>
                  <a:t>-3</a:t>
                </a:r>
                <a:r>
                  <a:rPr lang="en-US" sz="1600" b="1" baseline="0" dirty="0" smtClean="0"/>
                  <a:t>)</a:t>
                </a:r>
              </a:p>
              <a:p>
                <a:pPr>
                  <a:defRPr sz="1600" b="1"/>
                </a:pPr>
                <a:r>
                  <a:rPr lang="en-US" sz="1600" b="1" baseline="0" dirty="0" smtClean="0">
                    <a:solidFill>
                      <a:srgbClr val="FF0000"/>
                    </a:solidFill>
                  </a:rPr>
                  <a:t>Wind Speed (m s</a:t>
                </a:r>
                <a:r>
                  <a:rPr lang="en-US" sz="1600" b="1" baseline="30000" dirty="0" smtClean="0">
                    <a:solidFill>
                      <a:srgbClr val="FF0000"/>
                    </a:solidFill>
                  </a:rPr>
                  <a:t>-1</a:t>
                </a:r>
                <a:r>
                  <a:rPr lang="en-US" sz="1600" b="1" baseline="0" dirty="0" smtClean="0">
                    <a:solidFill>
                      <a:srgbClr val="FF0000"/>
                    </a:solidFill>
                  </a:rPr>
                  <a:t>)</a:t>
                </a:r>
                <a:endParaRPr lang="en-US" sz="1600" b="1" dirty="0">
                  <a:solidFill>
                    <a:srgbClr val="FF0000"/>
                  </a:solidFill>
                </a:endParaRPr>
              </a:p>
            </c:rich>
          </c:tx>
          <c:layout>
            <c:manualLayout>
              <c:xMode val="edge"/>
              <c:yMode val="edge"/>
              <c:x val="1.9696969696969699E-2"/>
              <c:y val="0.25243480653627975"/>
            </c:manualLayout>
          </c:layout>
        </c:title>
        <c:numFmt formatCode="General" sourceLinked="1"/>
        <c:majorTickMark val="none"/>
        <c:tickLblPos val="nextTo"/>
        <c:txPr>
          <a:bodyPr/>
          <a:lstStyle/>
          <a:p>
            <a:pPr>
              <a:defRPr sz="1600"/>
            </a:pPr>
            <a:endParaRPr lang="en-US"/>
          </a:p>
        </c:txPr>
        <c:crossAx val="6957772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9"/>
  <c:chart>
    <c:plotArea>
      <c:layout>
        <c:manualLayout>
          <c:layoutTarget val="inner"/>
          <c:xMode val="edge"/>
          <c:yMode val="edge"/>
          <c:x val="0.10416458167252766"/>
          <c:y val="2.6182282286234992E-2"/>
          <c:w val="0.86406010764896635"/>
          <c:h val="0.81258669532882144"/>
        </c:manualLayout>
      </c:layout>
      <c:scatterChart>
        <c:scatterStyle val="lineMarker"/>
        <c:ser>
          <c:idx val="0"/>
          <c:order val="0"/>
          <c:spPr>
            <a:ln w="66675">
              <a:noFill/>
            </a:ln>
          </c:spPr>
          <c:marker>
            <c:symbol val="square"/>
            <c:size val="13"/>
            <c:spPr>
              <a:solidFill>
                <a:schemeClr val="accent3">
                  <a:lumMod val="60000"/>
                  <a:lumOff val="40000"/>
                </a:schemeClr>
              </a:solidFill>
            </c:spPr>
          </c:marker>
          <c:trendline>
            <c:trendlineType val="log"/>
            <c:dispRSqr val="1"/>
            <c:dispEq val="1"/>
            <c:trendlineLbl>
              <c:layout>
                <c:manualLayout>
                  <c:x val="-0.50656895728942952"/>
                  <c:y val="-3.4875662988145588E-2"/>
                </c:manualLayout>
              </c:layout>
              <c:numFmt formatCode="General" sourceLinked="0"/>
              <c:txPr>
                <a:bodyPr/>
                <a:lstStyle/>
                <a:p>
                  <a:pPr>
                    <a:defRPr sz="1600">
                      <a:latin typeface="Times New Roman" pitchFamily="18" charset="0"/>
                      <a:cs typeface="Times New Roman" pitchFamily="18" charset="0"/>
                    </a:defRPr>
                  </a:pPr>
                  <a:endParaRPr lang="en-US"/>
                </a:p>
              </c:txPr>
            </c:trendlineLbl>
          </c:trendline>
          <c:xVal>
            <c:numRef>
              <c:f>Vdu!$C$2:$C$9</c:f>
              <c:numCache>
                <c:formatCode>General</c:formatCode>
                <c:ptCount val="8"/>
                <c:pt idx="0">
                  <c:v>25.162816980316087</c:v>
                </c:pt>
                <c:pt idx="1">
                  <c:v>17.970769633555665</c:v>
                </c:pt>
                <c:pt idx="2">
                  <c:v>5.0512612610695999</c:v>
                </c:pt>
                <c:pt idx="3">
                  <c:v>20.729971217150005</c:v>
                </c:pt>
                <c:pt idx="4">
                  <c:v>15.689679841087218</c:v>
                </c:pt>
                <c:pt idx="5">
                  <c:v>18.283829659009989</c:v>
                </c:pt>
                <c:pt idx="6">
                  <c:v>31.855666313830273</c:v>
                </c:pt>
                <c:pt idx="7">
                  <c:v>27.179409152267187</c:v>
                </c:pt>
              </c:numCache>
            </c:numRef>
          </c:xVal>
          <c:yVal>
            <c:numRef>
              <c:f>Vdu!$D$2:$D$9</c:f>
              <c:numCache>
                <c:formatCode>General</c:formatCode>
                <c:ptCount val="8"/>
                <c:pt idx="0">
                  <c:v>18.295299837925359</c:v>
                </c:pt>
                <c:pt idx="1">
                  <c:v>11.802184557438826</c:v>
                </c:pt>
                <c:pt idx="2">
                  <c:v>-15.24554572271385</c:v>
                </c:pt>
                <c:pt idx="3">
                  <c:v>6.3988596491228069</c:v>
                </c:pt>
                <c:pt idx="4">
                  <c:v>9.251101321585903</c:v>
                </c:pt>
                <c:pt idx="5">
                  <c:v>9.8386666666666702</c:v>
                </c:pt>
                <c:pt idx="6">
                  <c:v>10.831438596491246</c:v>
                </c:pt>
                <c:pt idx="7">
                  <c:v>5.5193162393162307</c:v>
                </c:pt>
              </c:numCache>
            </c:numRef>
          </c:yVal>
        </c:ser>
        <c:axId val="69155072"/>
        <c:axId val="69555712"/>
      </c:scatterChart>
      <c:valAx>
        <c:axId val="69155072"/>
        <c:scaling>
          <c:orientation val="minMax"/>
        </c:scaling>
        <c:axPos val="b"/>
        <c:title>
          <c:tx>
            <c:rich>
              <a:bodyPr/>
              <a:lstStyle/>
              <a:p>
                <a:pPr>
                  <a:defRPr sz="1600" b="0"/>
                </a:pPr>
                <a:r>
                  <a:rPr lang="en-US" sz="1600" b="0" dirty="0"/>
                  <a:t>Friction Velocity (cm s</a:t>
                </a:r>
                <a:r>
                  <a:rPr lang="en-US" sz="1600" b="0" baseline="30000" dirty="0"/>
                  <a:t>-1</a:t>
                </a:r>
                <a:r>
                  <a:rPr lang="en-US" sz="1600" b="0" dirty="0"/>
                  <a:t>)</a:t>
                </a:r>
              </a:p>
            </c:rich>
          </c:tx>
          <c:layout>
            <c:manualLayout>
              <c:xMode val="edge"/>
              <c:yMode val="edge"/>
              <c:x val="0.43575905865246684"/>
              <c:y val="0.95267048971334445"/>
            </c:manualLayout>
          </c:layout>
        </c:title>
        <c:numFmt formatCode="General" sourceLinked="1"/>
        <c:tickLblPos val="nextTo"/>
        <c:txPr>
          <a:bodyPr/>
          <a:lstStyle/>
          <a:p>
            <a:pPr>
              <a:defRPr sz="1600"/>
            </a:pPr>
            <a:endParaRPr lang="en-US"/>
          </a:p>
        </c:txPr>
        <c:crossAx val="69555712"/>
        <c:crossesAt val="-20"/>
        <c:crossBetween val="midCat"/>
      </c:valAx>
      <c:valAx>
        <c:axId val="69555712"/>
        <c:scaling>
          <c:orientation val="minMax"/>
        </c:scaling>
        <c:axPos val="l"/>
        <c:title>
          <c:tx>
            <c:rich>
              <a:bodyPr rot="-5400000" vert="horz"/>
              <a:lstStyle/>
              <a:p>
                <a:pPr>
                  <a:defRPr sz="1600" b="0"/>
                </a:pPr>
                <a:r>
                  <a:rPr lang="en-US" sz="1600" b="0" dirty="0"/>
                  <a:t>NH3 Deposition Velocity (cm s</a:t>
                </a:r>
                <a:r>
                  <a:rPr lang="en-US" sz="1600" b="0" baseline="30000" dirty="0"/>
                  <a:t>-1</a:t>
                </a:r>
                <a:r>
                  <a:rPr lang="en-US" sz="1600" b="0" dirty="0"/>
                  <a:t>)</a:t>
                </a:r>
              </a:p>
            </c:rich>
          </c:tx>
          <c:layout>
            <c:manualLayout>
              <c:xMode val="edge"/>
              <c:yMode val="edge"/>
              <c:x val="4.1858744929611112E-3"/>
              <c:y val="0.1826609574201464"/>
            </c:manualLayout>
          </c:layout>
        </c:title>
        <c:numFmt formatCode="General" sourceLinked="1"/>
        <c:tickLblPos val="nextTo"/>
        <c:txPr>
          <a:bodyPr/>
          <a:lstStyle/>
          <a:p>
            <a:pPr>
              <a:defRPr sz="1600"/>
            </a:pPr>
            <a:endParaRPr lang="en-US"/>
          </a:p>
        </c:txPr>
        <c:crossAx val="69155072"/>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3091F-5D4B-419F-A2B4-70DE1B70023A}"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C2978192-B3D2-4A6C-BCB8-12D9E5C1FB4D}">
      <dgm:prSet phldrT="[Text]" custT="1"/>
      <dgm:spPr/>
      <dgm:t>
        <a:bodyPr/>
        <a:lstStyle/>
        <a:p>
          <a:r>
            <a:rPr lang="en-US" sz="1800" dirty="0" smtClean="0">
              <a:solidFill>
                <a:schemeClr val="tx1">
                  <a:lumMod val="95000"/>
                  <a:lumOff val="5000"/>
                </a:schemeClr>
              </a:solidFill>
            </a:rPr>
            <a:t>Air-surface exchange measurements</a:t>
          </a:r>
          <a:endParaRPr lang="en-US" sz="1800" dirty="0">
            <a:solidFill>
              <a:schemeClr val="tx1">
                <a:lumMod val="95000"/>
                <a:lumOff val="5000"/>
              </a:schemeClr>
            </a:solidFill>
          </a:endParaRPr>
        </a:p>
      </dgm:t>
    </dgm:pt>
    <dgm:pt modelId="{5D5C0EAD-E562-46FF-B338-F5FC09A60BEA}" type="parTrans" cxnId="{6229C4D1-B783-45C0-8366-0B2D7577F0A6}">
      <dgm:prSet/>
      <dgm:spPr/>
      <dgm:t>
        <a:bodyPr/>
        <a:lstStyle/>
        <a:p>
          <a:endParaRPr lang="en-US" sz="1800">
            <a:solidFill>
              <a:schemeClr val="tx1">
                <a:lumMod val="95000"/>
                <a:lumOff val="5000"/>
              </a:schemeClr>
            </a:solidFill>
          </a:endParaRPr>
        </a:p>
      </dgm:t>
    </dgm:pt>
    <dgm:pt modelId="{9C5499A8-5AEE-49A1-8FA2-A9AC6E6B8C15}" type="sibTrans" cxnId="{6229C4D1-B783-45C0-8366-0B2D7577F0A6}">
      <dgm:prSet/>
      <dgm:spPr/>
      <dgm:t>
        <a:bodyPr/>
        <a:lstStyle/>
        <a:p>
          <a:endParaRPr lang="en-US" sz="1800">
            <a:solidFill>
              <a:schemeClr val="tx1">
                <a:lumMod val="95000"/>
                <a:lumOff val="5000"/>
              </a:schemeClr>
            </a:solidFill>
          </a:endParaRPr>
        </a:p>
      </dgm:t>
    </dgm:pt>
    <dgm:pt modelId="{19B724B5-507D-4EE2-B3B7-645892FB8E67}">
      <dgm:prSet phldrT="[Text]" custT="1"/>
      <dgm:spPr/>
      <dgm:t>
        <a:bodyPr lIns="9144" rIns="9144"/>
        <a:lstStyle/>
        <a:p>
          <a:pPr>
            <a:spcAft>
              <a:spcPts val="0"/>
            </a:spcAft>
          </a:pPr>
          <a:r>
            <a:rPr lang="en-US" sz="1800" dirty="0" smtClean="0">
              <a:solidFill>
                <a:schemeClr val="tx1">
                  <a:lumMod val="95000"/>
                  <a:lumOff val="5000"/>
                </a:schemeClr>
              </a:solidFill>
            </a:rPr>
            <a:t>Improved                 air and water </a:t>
          </a:r>
        </a:p>
        <a:p>
          <a:pPr>
            <a:spcAft>
              <a:spcPts val="0"/>
            </a:spcAft>
          </a:pPr>
          <a:r>
            <a:rPr lang="en-US" sz="1800" dirty="0" smtClean="0">
              <a:solidFill>
                <a:schemeClr val="tx1">
                  <a:lumMod val="95000"/>
                  <a:lumOff val="5000"/>
                </a:schemeClr>
              </a:solidFill>
            </a:rPr>
            <a:t>quality models</a:t>
          </a:r>
          <a:endParaRPr lang="en-US" sz="1800" dirty="0">
            <a:solidFill>
              <a:schemeClr val="tx1">
                <a:lumMod val="95000"/>
                <a:lumOff val="5000"/>
              </a:schemeClr>
            </a:solidFill>
          </a:endParaRPr>
        </a:p>
      </dgm:t>
    </dgm:pt>
    <dgm:pt modelId="{D57FA78A-961B-4D42-8C91-8900CC0F6447}" type="parTrans" cxnId="{26B85E4D-C18F-46B8-BF6D-6D5D2EED91EB}">
      <dgm:prSet/>
      <dgm:spPr/>
      <dgm:t>
        <a:bodyPr/>
        <a:lstStyle/>
        <a:p>
          <a:endParaRPr lang="en-US" sz="1800">
            <a:solidFill>
              <a:schemeClr val="tx1">
                <a:lumMod val="95000"/>
                <a:lumOff val="5000"/>
              </a:schemeClr>
            </a:solidFill>
          </a:endParaRPr>
        </a:p>
      </dgm:t>
    </dgm:pt>
    <dgm:pt modelId="{C0D261CA-33B1-4737-894A-4A3DC9325749}" type="sibTrans" cxnId="{26B85E4D-C18F-46B8-BF6D-6D5D2EED91EB}">
      <dgm:prSet/>
      <dgm:spPr/>
      <dgm:t>
        <a:bodyPr/>
        <a:lstStyle/>
        <a:p>
          <a:endParaRPr lang="en-US" sz="1800">
            <a:solidFill>
              <a:schemeClr val="tx1">
                <a:lumMod val="95000"/>
                <a:lumOff val="5000"/>
              </a:schemeClr>
            </a:solidFill>
          </a:endParaRPr>
        </a:p>
      </dgm:t>
    </dgm:pt>
    <dgm:pt modelId="{22150877-E0CF-49BF-8B8D-360733D48238}">
      <dgm:prSet phldrT="[Text]" custT="1"/>
      <dgm:spPr/>
      <dgm:t>
        <a:bodyPr/>
        <a:lstStyle/>
        <a:p>
          <a:r>
            <a:rPr lang="en-US" sz="1800" dirty="0" smtClean="0">
              <a:solidFill>
                <a:schemeClr val="tx1">
                  <a:lumMod val="95000"/>
                  <a:lumOff val="5000"/>
                </a:schemeClr>
              </a:solidFill>
            </a:rPr>
            <a:t>Effective plans to mitigate impacts on our society, economy, and environment</a:t>
          </a:r>
          <a:endParaRPr lang="en-US" sz="1800" b="0" dirty="0">
            <a:solidFill>
              <a:schemeClr val="tx1">
                <a:lumMod val="95000"/>
                <a:lumOff val="5000"/>
              </a:schemeClr>
            </a:solidFill>
          </a:endParaRPr>
        </a:p>
      </dgm:t>
    </dgm:pt>
    <dgm:pt modelId="{3A9644DC-948B-4D4B-865C-D9C182C901B3}" type="parTrans" cxnId="{65E2C1B4-213E-4A31-B479-48503976D9E8}">
      <dgm:prSet/>
      <dgm:spPr/>
      <dgm:t>
        <a:bodyPr/>
        <a:lstStyle/>
        <a:p>
          <a:endParaRPr lang="en-US" sz="1800">
            <a:solidFill>
              <a:schemeClr val="tx1">
                <a:lumMod val="95000"/>
                <a:lumOff val="5000"/>
              </a:schemeClr>
            </a:solidFill>
          </a:endParaRPr>
        </a:p>
      </dgm:t>
    </dgm:pt>
    <dgm:pt modelId="{939D6B7D-E375-4209-A84D-599057BC8243}" type="sibTrans" cxnId="{65E2C1B4-213E-4A31-B479-48503976D9E8}">
      <dgm:prSet/>
      <dgm:spPr/>
      <dgm:t>
        <a:bodyPr/>
        <a:lstStyle/>
        <a:p>
          <a:endParaRPr lang="en-US" sz="1800">
            <a:solidFill>
              <a:schemeClr val="tx1">
                <a:lumMod val="95000"/>
                <a:lumOff val="5000"/>
              </a:schemeClr>
            </a:solidFill>
          </a:endParaRPr>
        </a:p>
      </dgm:t>
    </dgm:pt>
    <dgm:pt modelId="{FA545E4E-578F-4A51-BA55-354B2383A435}" type="pres">
      <dgm:prSet presAssocID="{4F03091F-5D4B-419F-A2B4-70DE1B70023A}" presName="Name0" presStyleCnt="0">
        <dgm:presLayoutVars>
          <dgm:dir/>
          <dgm:resizeHandles val="exact"/>
        </dgm:presLayoutVars>
      </dgm:prSet>
      <dgm:spPr/>
      <dgm:t>
        <a:bodyPr/>
        <a:lstStyle/>
        <a:p>
          <a:endParaRPr lang="en-US"/>
        </a:p>
      </dgm:t>
    </dgm:pt>
    <dgm:pt modelId="{BC5DF55D-A912-4A2A-BED7-6D0B6D028E98}" type="pres">
      <dgm:prSet presAssocID="{C2978192-B3D2-4A6C-BCB8-12D9E5C1FB4D}" presName="parTxOnly" presStyleLbl="node1" presStyleIdx="0" presStyleCnt="3" custScaleX="75132" custScaleY="75132">
        <dgm:presLayoutVars>
          <dgm:bulletEnabled val="1"/>
        </dgm:presLayoutVars>
      </dgm:prSet>
      <dgm:spPr/>
      <dgm:t>
        <a:bodyPr/>
        <a:lstStyle/>
        <a:p>
          <a:endParaRPr lang="en-US"/>
        </a:p>
      </dgm:t>
    </dgm:pt>
    <dgm:pt modelId="{93089F47-F39C-4B3C-B146-E6081060EDE7}" type="pres">
      <dgm:prSet presAssocID="{9C5499A8-5AEE-49A1-8FA2-A9AC6E6B8C15}" presName="parSpace" presStyleCnt="0"/>
      <dgm:spPr/>
      <dgm:t>
        <a:bodyPr/>
        <a:lstStyle/>
        <a:p>
          <a:endParaRPr lang="en-US"/>
        </a:p>
      </dgm:t>
    </dgm:pt>
    <dgm:pt modelId="{B231E752-CA75-42F3-8978-1B965981534B}" type="pres">
      <dgm:prSet presAssocID="{19B724B5-507D-4EE2-B3B7-645892FB8E67}" presName="parTxOnly" presStyleLbl="node1" presStyleIdx="1" presStyleCnt="3" custScaleX="75132" custScaleY="75132">
        <dgm:presLayoutVars>
          <dgm:bulletEnabled val="1"/>
        </dgm:presLayoutVars>
      </dgm:prSet>
      <dgm:spPr/>
      <dgm:t>
        <a:bodyPr/>
        <a:lstStyle/>
        <a:p>
          <a:endParaRPr lang="en-US"/>
        </a:p>
      </dgm:t>
    </dgm:pt>
    <dgm:pt modelId="{267D616E-2793-40E3-8808-588BC91E0418}" type="pres">
      <dgm:prSet presAssocID="{C0D261CA-33B1-4737-894A-4A3DC9325749}" presName="parSpace" presStyleCnt="0"/>
      <dgm:spPr/>
      <dgm:t>
        <a:bodyPr/>
        <a:lstStyle/>
        <a:p>
          <a:endParaRPr lang="en-US"/>
        </a:p>
      </dgm:t>
    </dgm:pt>
    <dgm:pt modelId="{3A38D0EC-B207-45BA-9C3B-A6E61A536106}" type="pres">
      <dgm:prSet presAssocID="{22150877-E0CF-49BF-8B8D-360733D48238}" presName="parTxOnly" presStyleLbl="node1" presStyleIdx="2" presStyleCnt="3" custScaleX="75132" custScaleY="75132">
        <dgm:presLayoutVars>
          <dgm:bulletEnabled val="1"/>
        </dgm:presLayoutVars>
      </dgm:prSet>
      <dgm:spPr/>
      <dgm:t>
        <a:bodyPr/>
        <a:lstStyle/>
        <a:p>
          <a:endParaRPr lang="en-US"/>
        </a:p>
      </dgm:t>
    </dgm:pt>
  </dgm:ptLst>
  <dgm:cxnLst>
    <dgm:cxn modelId="{65E2C1B4-213E-4A31-B479-48503976D9E8}" srcId="{4F03091F-5D4B-419F-A2B4-70DE1B70023A}" destId="{22150877-E0CF-49BF-8B8D-360733D48238}" srcOrd="2" destOrd="0" parTransId="{3A9644DC-948B-4D4B-865C-D9C182C901B3}" sibTransId="{939D6B7D-E375-4209-A84D-599057BC8243}"/>
    <dgm:cxn modelId="{26B85E4D-C18F-46B8-BF6D-6D5D2EED91EB}" srcId="{4F03091F-5D4B-419F-A2B4-70DE1B70023A}" destId="{19B724B5-507D-4EE2-B3B7-645892FB8E67}" srcOrd="1" destOrd="0" parTransId="{D57FA78A-961B-4D42-8C91-8900CC0F6447}" sibTransId="{C0D261CA-33B1-4737-894A-4A3DC9325749}"/>
    <dgm:cxn modelId="{7847629F-E0EE-4B6A-AFA6-8DF9714F46BA}" type="presOf" srcId="{22150877-E0CF-49BF-8B8D-360733D48238}" destId="{3A38D0EC-B207-45BA-9C3B-A6E61A536106}" srcOrd="0" destOrd="0" presId="urn:microsoft.com/office/officeart/2005/8/layout/hChevron3"/>
    <dgm:cxn modelId="{EE56761C-5C59-4636-AFC3-62DC059331B8}" type="presOf" srcId="{4F03091F-5D4B-419F-A2B4-70DE1B70023A}" destId="{FA545E4E-578F-4A51-BA55-354B2383A435}" srcOrd="0" destOrd="0" presId="urn:microsoft.com/office/officeart/2005/8/layout/hChevron3"/>
    <dgm:cxn modelId="{6229C4D1-B783-45C0-8366-0B2D7577F0A6}" srcId="{4F03091F-5D4B-419F-A2B4-70DE1B70023A}" destId="{C2978192-B3D2-4A6C-BCB8-12D9E5C1FB4D}" srcOrd="0" destOrd="0" parTransId="{5D5C0EAD-E562-46FF-B338-F5FC09A60BEA}" sibTransId="{9C5499A8-5AEE-49A1-8FA2-A9AC6E6B8C15}"/>
    <dgm:cxn modelId="{9681745D-40B2-4EB1-80B7-63453F482BE9}" type="presOf" srcId="{19B724B5-507D-4EE2-B3B7-645892FB8E67}" destId="{B231E752-CA75-42F3-8978-1B965981534B}" srcOrd="0" destOrd="0" presId="urn:microsoft.com/office/officeart/2005/8/layout/hChevron3"/>
    <dgm:cxn modelId="{D2953578-BA31-4E3C-8AAB-D75B5099FF56}" type="presOf" srcId="{C2978192-B3D2-4A6C-BCB8-12D9E5C1FB4D}" destId="{BC5DF55D-A912-4A2A-BED7-6D0B6D028E98}" srcOrd="0" destOrd="0" presId="urn:microsoft.com/office/officeart/2005/8/layout/hChevron3"/>
    <dgm:cxn modelId="{2ED2ABE5-77E7-4CB6-A71D-1B3FDC20CBEB}" type="presParOf" srcId="{FA545E4E-578F-4A51-BA55-354B2383A435}" destId="{BC5DF55D-A912-4A2A-BED7-6D0B6D028E98}" srcOrd="0" destOrd="0" presId="urn:microsoft.com/office/officeart/2005/8/layout/hChevron3"/>
    <dgm:cxn modelId="{25B8E5EE-7F26-4DAC-BBFF-3EEE66EEE103}" type="presParOf" srcId="{FA545E4E-578F-4A51-BA55-354B2383A435}" destId="{93089F47-F39C-4B3C-B146-E6081060EDE7}" srcOrd="1" destOrd="0" presId="urn:microsoft.com/office/officeart/2005/8/layout/hChevron3"/>
    <dgm:cxn modelId="{12D3E3CA-AF9F-40D0-95B7-04FFDCB8E800}" type="presParOf" srcId="{FA545E4E-578F-4A51-BA55-354B2383A435}" destId="{B231E752-CA75-42F3-8978-1B965981534B}" srcOrd="2" destOrd="0" presId="urn:microsoft.com/office/officeart/2005/8/layout/hChevron3"/>
    <dgm:cxn modelId="{A65251B3-CBAD-4418-88E3-C2DFE042E5F5}" type="presParOf" srcId="{FA545E4E-578F-4A51-BA55-354B2383A435}" destId="{267D616E-2793-40E3-8808-588BC91E0418}" srcOrd="3" destOrd="0" presId="urn:microsoft.com/office/officeart/2005/8/layout/hChevron3"/>
    <dgm:cxn modelId="{FF938326-CEBA-4074-907D-3D521F083BA3}" type="presParOf" srcId="{FA545E4E-578F-4A51-BA55-354B2383A435}" destId="{3A38D0EC-B207-45BA-9C3B-A6E61A536106}" srcOrd="4"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5DF55D-A912-4A2A-BED7-6D0B6D028E98}">
      <dsp:nvSpPr>
        <dsp:cNvPr id="0" name=""/>
        <dsp:cNvSpPr/>
      </dsp:nvSpPr>
      <dsp:spPr>
        <a:xfrm>
          <a:off x="2389" y="1518454"/>
          <a:ext cx="3228127" cy="129125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95000"/>
                  <a:lumOff val="5000"/>
                </a:schemeClr>
              </a:solidFill>
            </a:rPr>
            <a:t>Air-surface exchange measurements</a:t>
          </a:r>
          <a:endParaRPr lang="en-US" sz="1800" kern="1200" dirty="0">
            <a:solidFill>
              <a:schemeClr val="tx1">
                <a:lumMod val="95000"/>
                <a:lumOff val="5000"/>
              </a:schemeClr>
            </a:solidFill>
          </a:endParaRPr>
        </a:p>
      </dsp:txBody>
      <dsp:txXfrm>
        <a:off x="2389" y="1518454"/>
        <a:ext cx="3228127" cy="1291251"/>
      </dsp:txXfrm>
    </dsp:sp>
    <dsp:sp modelId="{B231E752-CA75-42F3-8978-1B965981534B}">
      <dsp:nvSpPr>
        <dsp:cNvPr id="0" name=""/>
        <dsp:cNvSpPr/>
      </dsp:nvSpPr>
      <dsp:spPr>
        <a:xfrm>
          <a:off x="2371196" y="1518454"/>
          <a:ext cx="3228127" cy="1291251"/>
        </a:xfrm>
        <a:prstGeom prst="chevron">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48006" rIns="9144" bIns="48006" numCol="1" spcCol="1270" anchor="ctr" anchorCtr="0">
          <a:noAutofit/>
        </a:bodyPr>
        <a:lstStyle/>
        <a:p>
          <a:pPr lvl="0" algn="ctr" defTabSz="800100">
            <a:lnSpc>
              <a:spcPct val="90000"/>
            </a:lnSpc>
            <a:spcBef>
              <a:spcPct val="0"/>
            </a:spcBef>
            <a:spcAft>
              <a:spcPts val="0"/>
            </a:spcAft>
          </a:pPr>
          <a:r>
            <a:rPr lang="en-US" sz="1800" kern="1200" dirty="0" smtClean="0">
              <a:solidFill>
                <a:schemeClr val="tx1">
                  <a:lumMod val="95000"/>
                  <a:lumOff val="5000"/>
                </a:schemeClr>
              </a:solidFill>
            </a:rPr>
            <a:t>Improved                 air and water </a:t>
          </a:r>
        </a:p>
        <a:p>
          <a:pPr lvl="0" algn="ctr" defTabSz="800100">
            <a:lnSpc>
              <a:spcPct val="90000"/>
            </a:lnSpc>
            <a:spcBef>
              <a:spcPct val="0"/>
            </a:spcBef>
            <a:spcAft>
              <a:spcPts val="0"/>
            </a:spcAft>
          </a:pPr>
          <a:r>
            <a:rPr lang="en-US" sz="1800" kern="1200" dirty="0" smtClean="0">
              <a:solidFill>
                <a:schemeClr val="tx1">
                  <a:lumMod val="95000"/>
                  <a:lumOff val="5000"/>
                </a:schemeClr>
              </a:solidFill>
            </a:rPr>
            <a:t>quality models</a:t>
          </a:r>
          <a:endParaRPr lang="en-US" sz="1800" kern="1200" dirty="0">
            <a:solidFill>
              <a:schemeClr val="tx1">
                <a:lumMod val="95000"/>
                <a:lumOff val="5000"/>
              </a:schemeClr>
            </a:solidFill>
          </a:endParaRPr>
        </a:p>
      </dsp:txBody>
      <dsp:txXfrm>
        <a:off x="2371196" y="1518454"/>
        <a:ext cx="3228127" cy="1291251"/>
      </dsp:txXfrm>
    </dsp:sp>
    <dsp:sp modelId="{3A38D0EC-B207-45BA-9C3B-A6E61A536106}">
      <dsp:nvSpPr>
        <dsp:cNvPr id="0" name=""/>
        <dsp:cNvSpPr/>
      </dsp:nvSpPr>
      <dsp:spPr>
        <a:xfrm>
          <a:off x="4740002" y="1518454"/>
          <a:ext cx="3228127" cy="1291251"/>
        </a:xfrm>
        <a:prstGeom prst="chevron">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95000"/>
                  <a:lumOff val="5000"/>
                </a:schemeClr>
              </a:solidFill>
            </a:rPr>
            <a:t>Effective plans to mitigate impacts on our society, economy, and environment</a:t>
          </a:r>
          <a:endParaRPr lang="en-US" sz="1800" b="0" kern="1200" dirty="0">
            <a:solidFill>
              <a:schemeClr val="tx1">
                <a:lumMod val="95000"/>
                <a:lumOff val="5000"/>
              </a:schemeClr>
            </a:solidFill>
          </a:endParaRPr>
        </a:p>
      </dsp:txBody>
      <dsp:txXfrm>
        <a:off x="4740002" y="1518454"/>
        <a:ext cx="3228127" cy="129125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154"/>
          </a:xfrm>
          <a:prstGeom prst="rect">
            <a:avLst/>
          </a:prstGeom>
        </p:spPr>
        <p:txBody>
          <a:bodyPr vert="horz" lIns="93799" tIns="46900" rIns="93799" bIns="46900" rtlCol="0"/>
          <a:lstStyle>
            <a:lvl1pPr algn="l">
              <a:defRPr sz="1200"/>
            </a:lvl1pPr>
          </a:lstStyle>
          <a:p>
            <a:endParaRPr lang="en-US"/>
          </a:p>
        </p:txBody>
      </p:sp>
      <p:sp>
        <p:nvSpPr>
          <p:cNvPr id="3" name="Date Placeholder 2"/>
          <p:cNvSpPr>
            <a:spLocks noGrp="1"/>
          </p:cNvSpPr>
          <p:nvPr>
            <p:ph type="dt" idx="1"/>
          </p:nvPr>
        </p:nvSpPr>
        <p:spPr>
          <a:xfrm>
            <a:off x="3995217" y="0"/>
            <a:ext cx="3056414" cy="468154"/>
          </a:xfrm>
          <a:prstGeom prst="rect">
            <a:avLst/>
          </a:prstGeom>
        </p:spPr>
        <p:txBody>
          <a:bodyPr vert="horz" lIns="93799" tIns="46900" rIns="93799" bIns="46900" rtlCol="0"/>
          <a:lstStyle>
            <a:lvl1pPr algn="r">
              <a:defRPr sz="1200"/>
            </a:lvl1pPr>
          </a:lstStyle>
          <a:p>
            <a:fld id="{0085DC63-5220-4D44-BB95-1971E560EE91}" type="datetimeFigureOut">
              <a:rPr lang="en-US" smtClean="0"/>
              <a:pPr/>
              <a:t>4/13/2011</a:t>
            </a:fld>
            <a:endParaRPr lang="en-US"/>
          </a:p>
        </p:txBody>
      </p:sp>
      <p:sp>
        <p:nvSpPr>
          <p:cNvPr id="4" name="Slide Image Placeholder 3"/>
          <p:cNvSpPr>
            <a:spLocks noGrp="1" noRot="1" noChangeAspect="1"/>
          </p:cNvSpPr>
          <p:nvPr>
            <p:ph type="sldImg" idx="2"/>
          </p:nvPr>
        </p:nvSpPr>
        <p:spPr>
          <a:xfrm>
            <a:off x="1185863" y="701675"/>
            <a:ext cx="4683125" cy="3511550"/>
          </a:xfrm>
          <a:prstGeom prst="rect">
            <a:avLst/>
          </a:prstGeom>
          <a:noFill/>
          <a:ln w="12700">
            <a:solidFill>
              <a:prstClr val="black"/>
            </a:solidFill>
          </a:ln>
        </p:spPr>
        <p:txBody>
          <a:bodyPr vert="horz" lIns="93799" tIns="46900" rIns="93799" bIns="46900" rtlCol="0" anchor="ctr"/>
          <a:lstStyle/>
          <a:p>
            <a:endParaRPr lang="en-US"/>
          </a:p>
        </p:txBody>
      </p:sp>
      <p:sp>
        <p:nvSpPr>
          <p:cNvPr id="5" name="Notes Placeholder 4"/>
          <p:cNvSpPr>
            <a:spLocks noGrp="1"/>
          </p:cNvSpPr>
          <p:nvPr>
            <p:ph type="body" sz="quarter" idx="3"/>
          </p:nvPr>
        </p:nvSpPr>
        <p:spPr>
          <a:xfrm>
            <a:off x="705327" y="4447461"/>
            <a:ext cx="5642610" cy="4213384"/>
          </a:xfrm>
          <a:prstGeom prst="rect">
            <a:avLst/>
          </a:prstGeom>
        </p:spPr>
        <p:txBody>
          <a:bodyPr vert="horz" lIns="93799" tIns="46900" rIns="93799" bIns="469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56414" cy="468154"/>
          </a:xfrm>
          <a:prstGeom prst="rect">
            <a:avLst/>
          </a:prstGeom>
        </p:spPr>
        <p:txBody>
          <a:bodyPr vert="horz" lIns="93799" tIns="46900" rIns="93799" bIns="46900"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93296"/>
            <a:ext cx="3056414" cy="468154"/>
          </a:xfrm>
          <a:prstGeom prst="rect">
            <a:avLst/>
          </a:prstGeom>
        </p:spPr>
        <p:txBody>
          <a:bodyPr vert="horz" lIns="93799" tIns="46900" rIns="93799" bIns="46900"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2009, we conducted a short field experiment to measure ammonia concentrations at two local sites, one in a forest clearing and the other adjacent to a major transportation route in East Tennessee. At Watt Road, slightly higher concentrations did emanate from the general direction of the interstate highway (to the southwest), but we could not definitively identify motor vehicle emissions as significant sources. One mitigating, and intriguing, factor was the complex topography surrounding our measurement site.  Winds at Watt Road </a:t>
            </a:r>
            <a:r>
              <a:rPr lang="en-US" dirty="0" smtClean="0"/>
              <a:t>are channeled from the southwest to the northeast between higher elevation ridges, which limits influx of ammonia from most other directions. These f</a:t>
            </a:r>
            <a:r>
              <a:rPr lang="en-US" baseline="0" dirty="0" smtClean="0"/>
              <a:t>indings informed our research intensive plans for 2010...</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ARL partnered with the University of Tennessee Knoxville to co-locate a suite of ammonia air-surface exchange instruments at their agricultural facility.  Given that urea fertilizer is routinely distributed to the vegetation in that area, we were well-placed to measure ammonia fluxes with the fast-response Picarro Analyzer.  With this instrument, we were able to measure ammonia concentrations on a minute-by-minute basis, a vast improvement over our previous methodology, which yielded only 4 or 6 hour accumulated concentrations.  Because of the analyzer’s time resolution, we were able to decipher a diurnal cycle in ammonia concentrations.  As shown in this plot, ammonia concentration tracks very well with wind speed and follows a distinct diurnal pattern with maximums occurring midday.</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a:t>
            </a:r>
            <a:r>
              <a:rPr lang="en-US" baseline="0" dirty="0" smtClean="0"/>
              <a:t>’s research intensives provide information about the magnitude of nitrogen air-surface exchange and the meteorological and biological drivers that regulate air-surface exchange processes.  In a 2006 collaborative study with the U.S. EPA, we found a relatively strong relationship between ammonia deposition velocity and friction velocity. Our data indicate that ammonia</a:t>
            </a:r>
            <a:r>
              <a:rPr lang="en-US" sz="1200" kern="1200" baseline="0" dirty="0" smtClean="0">
                <a:solidFill>
                  <a:schemeClr val="tx1"/>
                </a:solidFill>
                <a:latin typeface="+mn-lt"/>
                <a:ea typeface="+mn-ea"/>
                <a:cs typeface="+mn-cs"/>
              </a:rPr>
              <a:t> deposition is influenced by turbulent mixing in the layers of the atmosphere near the canopy surface.  This conclusion has implications</a:t>
            </a:r>
            <a:r>
              <a:rPr lang="en-US" baseline="0" dirty="0" smtClean="0"/>
              <a:t> for atmospheric chemistry models that routinely utilize friction velocity parameterizations.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Key </a:t>
            </a:r>
            <a:r>
              <a:rPr lang="en-US" baseline="0" dirty="0" smtClean="0"/>
              <a:t>products from our research are peer-reviewed publications, comprehensive datasets that improve the </a:t>
            </a:r>
            <a:r>
              <a:rPr lang="en-US" sz="1200" u="none" strike="noStrike" kern="1200" dirty="0" smtClean="0">
                <a:solidFill>
                  <a:schemeClr val="tx1"/>
                </a:solidFill>
                <a:latin typeface="+mn-lt"/>
                <a:ea typeface="+mn-ea"/>
                <a:cs typeface="+mn-cs"/>
              </a:rPr>
              <a:t>understanding of nitrogen</a:t>
            </a:r>
            <a:r>
              <a:rPr lang="en-US" sz="1200" u="none" strike="noStrike" kern="1200" baseline="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rPr>
              <a:t>air-surface exchange, and improved measurement techniques.  In</a:t>
            </a:r>
            <a:r>
              <a:rPr lang="en-US" sz="1200" u="none" strike="noStrike" kern="1200" baseline="0" dirty="0" smtClean="0">
                <a:solidFill>
                  <a:schemeClr val="tx1"/>
                </a:solidFill>
                <a:latin typeface="+mn-lt"/>
                <a:ea typeface="+mn-ea"/>
                <a:cs typeface="+mn-cs"/>
              </a:rPr>
              <a:t> the past few years, ARL has published results from nitrogen field studies in peer-reviewed journals, including Atmospheric Environment and Journal of Environmental Quality. Several ARL scientists have been invited to compose commentary and review articles in journals and technical reports.  </a:t>
            </a:r>
            <a:r>
              <a:rPr lang="en-US" baseline="0" dirty="0" smtClean="0"/>
              <a:t>We have a rich history of long-term monitoring of nitrogen air-surface exchange that is documented in original, one-of-a-kind datasets from ARL programs like AIRMoN. Our current research intensives and collaborative projects continue to produce data that are used by partners in the U.S. and internationally.  Some of those collaborations have resulted in ARL’s participation in world-class studies designed to refine air-surface exchange measurement techniques such as cavity-ring down spectroscopy and </a:t>
            </a:r>
            <a:r>
              <a:rPr lang="en-US" baseline="0" dirty="0" err="1" smtClean="0"/>
              <a:t>chemiluminescence</a:t>
            </a:r>
            <a:r>
              <a:rPr lang="en-US" baseline="0" dirty="0" smtClean="0"/>
              <a:t>.</a:t>
            </a:r>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Air-surface exchange research at ARL has partners in academia, national laboratories, private industry, and other federal agencies.  We routinely form collaborations to conduct measurements, assess new techniques, and contribute data to modeling efforts.  Collaborations help ARL leverage resources </a:t>
            </a:r>
            <a:r>
              <a:rPr lang="en-US" sz="1200" kern="1200" baseline="0" dirty="0" smtClean="0">
                <a:solidFill>
                  <a:schemeClr val="tx1"/>
                </a:solidFill>
                <a:latin typeface="+mn-lt"/>
                <a:ea typeface="+mn-ea"/>
                <a:cs typeface="+mn-cs"/>
              </a:rPr>
              <a:t>to effectively align our research with agency and stakeholder priorities.</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near future, our</a:t>
            </a:r>
            <a:r>
              <a:rPr lang="en-US" baseline="0" dirty="0" smtClean="0"/>
              <a:t> efforts will concentrate on communicating results from last year’s field campaigns to research colleagues and to the general public. For example, our ammonia flux dataset from the CalNex study is being utilized by an international group for satellite validation exercises.  There has been growing interest in our historical datasets, and we are working to make them accessible via the internet to our research partners in the U.S. and internationally.  We are planning multi-year studies using fast-response sensors to determine suitability for long-term monitoring.  G</a:t>
            </a:r>
            <a:r>
              <a:rPr lang="en-US" dirty="0" smtClean="0"/>
              <a:t>iven the serious impacts of nitrogen deposition on nutrient levels in aquatic ecosystems, </a:t>
            </a:r>
            <a:r>
              <a:rPr lang="en-US" baseline="0" dirty="0" smtClean="0"/>
              <a:t>ARL plans to leverage partnerships with other agencies, academia, and private industry to develop a comprehensive program using new techniques to measure nitrogen air-surface exchange along the coasts. </a:t>
            </a:r>
            <a:r>
              <a:rPr lang="en-US" sz="1200" kern="1200" dirty="0" smtClean="0">
                <a:solidFill>
                  <a:schemeClr val="tx1"/>
                </a:solidFill>
                <a:latin typeface="+mn-lt"/>
                <a:ea typeface="+mn-ea"/>
                <a:cs typeface="+mn-cs"/>
              </a:rPr>
              <a:t>Building on our current measurement expertise, ARL also plans to investigate a</a:t>
            </a:r>
            <a:r>
              <a:rPr lang="en-US" baseline="0" dirty="0" smtClean="0"/>
              <a:t>n emerging research concept, the role of organic nitrogen in atmospheric and </a:t>
            </a:r>
            <a:r>
              <a:rPr lang="en-US" baseline="0" dirty="0" err="1" smtClean="0"/>
              <a:t>biospheric</a:t>
            </a:r>
            <a:r>
              <a:rPr lang="en-US" baseline="0" dirty="0" smtClean="0"/>
              <a:t> processes. </a:t>
            </a:r>
            <a:r>
              <a:rPr lang="en-US" sz="1200" kern="1200" dirty="0" smtClean="0">
                <a:solidFill>
                  <a:schemeClr val="tx1"/>
                </a:solidFill>
                <a:latin typeface="+mn-lt"/>
                <a:ea typeface="+mn-ea"/>
                <a:cs typeface="+mn-cs"/>
              </a:rPr>
              <a:t>ARL will continue to provide valuable information on the sources and fate of reactive nitrogen that is required to mitigate impacts on the Nation’s air quality.  </a:t>
            </a:r>
            <a:r>
              <a:rPr lang="en-US" baseline="0" dirty="0" smtClean="0"/>
              <a:t>Thank you for your time and attention.  I’d be happy to entertain questions.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ARL, air quality programs utilize the latest technology to study key pollutants, such as nitrogen.  We study the emission, transformation, and air-surface exchange of nitrogen compounds as they travel through the atmosphere.  We measure reactive nitrogen fluxes in sensitive ecosystems in the US.  These measurements feed into air quality models, which rely on accurate, precise data to improve estimates of how pollutants impact much larger regions of the country.  In turn, model output is used in development of effective policies to maintain human and environmental health. Our measurements supply data to models which support the framework for a healthy </a:t>
            </a:r>
            <a:r>
              <a:rPr lang="en-US" sz="1200" kern="1200" baseline="0" dirty="0" smtClean="0">
                <a:solidFill>
                  <a:schemeClr val="tx1"/>
                </a:solidFill>
                <a:latin typeface="+mn-lt"/>
                <a:ea typeface="+mn-ea"/>
                <a:cs typeface="+mn-cs"/>
              </a:rPr>
              <a:t>society, economy, and environment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research focuses on measuring atmospheric reactive</a:t>
            </a:r>
            <a:r>
              <a:rPr lang="en-US" baseline="0" dirty="0" smtClean="0"/>
              <a:t> nitrogen and determining its interactions with terrestrial and aquatic ecosystems.  Reactive nitrogen includes all biologically, </a:t>
            </a:r>
            <a:r>
              <a:rPr lang="en-US" baseline="0" dirty="0" err="1" smtClean="0"/>
              <a:t>photochemically</a:t>
            </a:r>
            <a:r>
              <a:rPr lang="en-US" baseline="0" dirty="0" smtClean="0"/>
              <a:t>, and </a:t>
            </a:r>
            <a:r>
              <a:rPr lang="en-US" baseline="0" dirty="0" err="1" smtClean="0"/>
              <a:t>radiatively</a:t>
            </a:r>
            <a:r>
              <a:rPr lang="en-US" baseline="0" dirty="0" smtClean="0"/>
              <a:t> active nitrogen compounds in the atmosphere and biosphere. Reactive nitrogen levels have increased considerably over the past few decades due to intensive agriculture and growing fossil fuel demand.  So has the ‘cascading’ effect of excess nitrogen in the environment</a:t>
            </a:r>
            <a:r>
              <a:rPr lang="en-US" dirty="0" smtClean="0"/>
              <a:t>. </a:t>
            </a:r>
            <a:r>
              <a:rPr lang="en-US" baseline="0" dirty="0" smtClean="0"/>
              <a:t> While there are many studies outlining the tangible effects of excess reactive nitrogen – increased </a:t>
            </a:r>
            <a:r>
              <a:rPr lang="en-US" baseline="0" dirty="0" err="1" smtClean="0"/>
              <a:t>tropospheric</a:t>
            </a:r>
            <a:r>
              <a:rPr lang="en-US" baseline="0" dirty="0" smtClean="0"/>
              <a:t> ozone production, eutrophication, soil acidification -- much less is understood about how these compounds interact in the atmosphere and the biosphere.  ARL’s work </a:t>
            </a:r>
            <a:r>
              <a:rPr lang="en-US" sz="1200" kern="1200" baseline="0" dirty="0" smtClean="0">
                <a:solidFill>
                  <a:schemeClr val="tx1"/>
                </a:solidFill>
                <a:latin typeface="+mn-lt"/>
                <a:ea typeface="+mn-ea"/>
                <a:cs typeface="+mn-cs"/>
              </a:rPr>
              <a:t>provides significant new understanding that supports society’s ability to make scientifically informed decisions about reactive nitrogen in the environment.</a:t>
            </a:r>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ARL's specialty is conducting short-term research intensives that </a:t>
            </a:r>
            <a:r>
              <a:rPr lang="en-US" sz="1200" kern="1200" dirty="0" smtClean="0">
                <a:solidFill>
                  <a:schemeClr val="tx1"/>
                </a:solidFill>
                <a:latin typeface="+mn-lt"/>
                <a:ea typeface="+mn-ea"/>
                <a:cs typeface="+mn-cs"/>
              </a:rPr>
              <a:t>combine our expert capabilities in measurement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modeling.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recognize that more advanced applications and techniques must be developed to </a:t>
            </a:r>
            <a:r>
              <a:rPr lang="en-US" sz="1200" kern="1200" baseline="0" dirty="0" smtClean="0">
                <a:solidFill>
                  <a:schemeClr val="tx1"/>
                </a:solidFill>
                <a:latin typeface="+mn-lt"/>
                <a:ea typeface="+mn-ea"/>
                <a:cs typeface="+mn-cs"/>
              </a:rPr>
              <a:t>reduce the vulnerability of communities and ecological systems to an overabundance of nitrogen</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ARL leverages its partnerships with other government agencies, academia, and private industry to determine locations for intensive studies. </a:t>
            </a:r>
            <a:r>
              <a:rPr lang="en-US" sz="1200" kern="1200" dirty="0" smtClean="0">
                <a:solidFill>
                  <a:schemeClr val="tx1"/>
                </a:solidFill>
                <a:latin typeface="+mn-lt"/>
                <a:ea typeface="+mn-ea"/>
                <a:cs typeface="+mn-cs"/>
              </a:rPr>
              <a:t>For example, the State of Texas initiated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recent field studies to understand </a:t>
            </a:r>
            <a:r>
              <a:rPr lang="en-US" dirty="0" smtClean="0"/>
              <a:t>the effectiveness of various pollution-control strategies in the Houston area.</a:t>
            </a:r>
            <a:r>
              <a:rPr lang="en-US" sz="1200" kern="1200" baseline="0" dirty="0" smtClean="0">
                <a:solidFill>
                  <a:schemeClr val="tx1"/>
                </a:solidFill>
                <a:latin typeface="+mn-lt"/>
                <a:ea typeface="+mn-ea"/>
                <a:cs typeface="+mn-cs"/>
              </a:rPr>
              <a:t>  ARL scientists contributed to these studies by deploying a custom-built detector to measure nitrogen oxides in air masses polluted by transportation and industrial emissions from the Houston Ship Channel. C</a:t>
            </a:r>
            <a:r>
              <a:rPr lang="en-US" sz="1200" kern="1200" dirty="0" smtClean="0">
                <a:solidFill>
                  <a:schemeClr val="tx1"/>
                </a:solidFill>
                <a:latin typeface="+mn-lt"/>
                <a:ea typeface="+mn-ea"/>
                <a:cs typeface="+mn-cs"/>
              </a:rPr>
              <a:t>lose cooperation between ARL and academic partners in this study provided datasets for air</a:t>
            </a:r>
            <a:r>
              <a:rPr lang="en-US" sz="1200" kern="1200" baseline="0" dirty="0" smtClean="0">
                <a:solidFill>
                  <a:schemeClr val="tx1"/>
                </a:solidFill>
                <a:latin typeface="+mn-lt"/>
                <a:ea typeface="+mn-ea"/>
                <a:cs typeface="+mn-cs"/>
              </a:rPr>
              <a:t> quality model </a:t>
            </a:r>
            <a:r>
              <a:rPr lang="en-US" sz="1200" kern="1200" dirty="0" smtClean="0">
                <a:solidFill>
                  <a:schemeClr val="tx1"/>
                </a:solidFill>
                <a:latin typeface="+mn-lt"/>
                <a:ea typeface="+mn-ea"/>
                <a:cs typeface="+mn-cs"/>
              </a:rPr>
              <a:t>development and evaluation. </a:t>
            </a:r>
            <a:r>
              <a:rPr lang="en-US" sz="1200" kern="1200" baseline="0" dirty="0" smtClean="0">
                <a:solidFill>
                  <a:schemeClr val="tx1"/>
                </a:solidFill>
                <a:latin typeface="+mn-lt"/>
                <a:ea typeface="+mn-ea"/>
                <a:cs typeface="+mn-cs"/>
              </a:rPr>
              <a:t> ARL also participated in NOAA’s most recent biennial research study, CalNex 2010.  We </a:t>
            </a:r>
            <a:r>
              <a:rPr lang="en-US" baseline="0" dirty="0" smtClean="0"/>
              <a:t>partnered with scientists from academia and private industry to measure ammonia air-surface exchange with a new fast-response sensor.  The results were used to </a:t>
            </a:r>
            <a:r>
              <a:rPr lang="en-US" sz="1200" kern="1200" dirty="0" smtClean="0">
                <a:solidFill>
                  <a:schemeClr val="tx1"/>
                </a:solidFill>
                <a:latin typeface="+mn-lt"/>
                <a:ea typeface="+mn-ea"/>
                <a:cs typeface="+mn-cs"/>
              </a:rPr>
              <a:t>better understand the processes associated with air quality and deposition processes that affect climate, as well as ecosystem resiliency and productivity. </a:t>
            </a:r>
            <a:endParaRPr lang="en-US" dirty="0" smtClean="0"/>
          </a:p>
          <a:p>
            <a:r>
              <a:rPr lang="en-US" sz="1200" kern="120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rPr>
              <a:t>ARL scientists participated in the 2006 Texas Air Quality Study II Radical and Atmospheric Measurement Project,</a:t>
            </a:r>
            <a:r>
              <a:rPr lang="en-US" sz="1200" baseline="0" dirty="0" smtClean="0">
                <a:latin typeface="Times New Roman" pitchFamily="18" charset="0"/>
              </a:rPr>
              <a:t> TRAMP.  </a:t>
            </a:r>
            <a:r>
              <a:rPr lang="en-US" sz="1200" dirty="0" smtClean="0">
                <a:latin typeface="Times New Roman" pitchFamily="18" charset="0"/>
              </a:rPr>
              <a:t> We partnered with the University of Houston and the Texas Commission on Environmental Quality</a:t>
            </a:r>
            <a:r>
              <a:rPr lang="en-US" sz="1200" baseline="0" dirty="0" smtClean="0">
                <a:latin typeface="Times New Roman" pitchFamily="18" charset="0"/>
              </a:rPr>
              <a:t> to </a:t>
            </a:r>
            <a:r>
              <a:rPr lang="en-US" sz="1200" dirty="0" smtClean="0">
                <a:latin typeface="Times New Roman" pitchFamily="18" charset="0"/>
              </a:rPr>
              <a:t>contribute critically important measurements of reactive nitrogen compounds, carbon monoxide, and sulfur dioxide</a:t>
            </a:r>
            <a:r>
              <a:rPr lang="en-US" sz="1200" baseline="0" dirty="0" smtClean="0">
                <a:latin typeface="Times New Roman" pitchFamily="18" charset="0"/>
              </a:rPr>
              <a:t> from Moody Tower in downtown Houston.</a:t>
            </a:r>
            <a:r>
              <a:rPr lang="en-US" sz="1200" dirty="0" smtClean="0">
                <a:latin typeface="Times New Roman" pitchFamily="18" charset="0"/>
              </a:rPr>
              <a:t> Moody Tower is routinely impacted by emissions from mobile sources and numerous electrical generation units, petrochemical facilities and other industrial sources.  ARL’s measurements</a:t>
            </a:r>
            <a:r>
              <a:rPr lang="en-US" sz="1200" baseline="0" dirty="0" smtClean="0">
                <a:latin typeface="Times New Roman" pitchFamily="18" charset="0"/>
              </a:rPr>
              <a:t> were used to </a:t>
            </a:r>
            <a:r>
              <a:rPr lang="en-US" sz="1200" dirty="0" smtClean="0">
                <a:latin typeface="Times New Roman" pitchFamily="18" charset="0"/>
              </a:rPr>
              <a:t>derive emission source profiles, evaluate air quality models,</a:t>
            </a:r>
            <a:r>
              <a:rPr lang="en-US" sz="1200" baseline="0" dirty="0" smtClean="0">
                <a:latin typeface="Times New Roman" pitchFamily="18" charset="0"/>
              </a:rPr>
              <a:t> and </a:t>
            </a:r>
            <a:r>
              <a:rPr lang="en-US" sz="1200" dirty="0" smtClean="0">
                <a:latin typeface="Times New Roman" pitchFamily="18" charset="0"/>
              </a:rPr>
              <a:t>assess changes to air quality in southeastern Texas.</a:t>
            </a:r>
            <a:endParaRPr lang="en-US" sz="1200" baseline="0"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rPr>
              <a:t>Our measurements during the TRAMP study found that ratios of NOX oxidation products, called </a:t>
            </a:r>
            <a:r>
              <a:rPr lang="en-US" dirty="0" err="1" smtClean="0">
                <a:latin typeface="Times New Roman" pitchFamily="18" charset="0"/>
              </a:rPr>
              <a:t>NOz</a:t>
            </a:r>
            <a:r>
              <a:rPr lang="en-US" dirty="0" smtClean="0">
                <a:latin typeface="Times New Roman" pitchFamily="18" charset="0"/>
              </a:rPr>
              <a:t>, to total reactive nitrogen, </a:t>
            </a:r>
            <a:r>
              <a:rPr lang="en-US" dirty="0" err="1" smtClean="0">
                <a:latin typeface="Times New Roman" pitchFamily="18" charset="0"/>
              </a:rPr>
              <a:t>NOy</a:t>
            </a:r>
            <a:r>
              <a:rPr lang="en-US" dirty="0" smtClean="0">
                <a:latin typeface="Times New Roman" pitchFamily="18" charset="0"/>
              </a:rPr>
              <a:t>, were highest in winds from the Northeast.</a:t>
            </a:r>
            <a:r>
              <a:rPr lang="en-US" baseline="0" dirty="0" smtClean="0">
                <a:latin typeface="Times New Roman" pitchFamily="18" charset="0"/>
              </a:rPr>
              <a:t> </a:t>
            </a:r>
            <a:r>
              <a:rPr lang="en-US" sz="1200" kern="1200" baseline="0" dirty="0" smtClean="0">
                <a:solidFill>
                  <a:schemeClr val="tx1"/>
                </a:solidFill>
                <a:latin typeface="+mn-lt"/>
                <a:ea typeface="+mn-ea"/>
                <a:cs typeface="+mn-cs"/>
              </a:rPr>
              <a:t>Midday winds from the Northeast reflected both the magnitude and reactivity of </a:t>
            </a:r>
            <a:r>
              <a:rPr lang="en-US" sz="1200" kern="1200" baseline="0" dirty="0" err="1" smtClean="0">
                <a:solidFill>
                  <a:schemeClr val="tx1"/>
                </a:solidFill>
                <a:latin typeface="+mn-lt"/>
                <a:ea typeface="+mn-ea"/>
                <a:cs typeface="+mn-cs"/>
              </a:rPr>
              <a:t>NOx</a:t>
            </a:r>
            <a:r>
              <a:rPr lang="en-US" sz="1200" kern="1200" baseline="0" dirty="0" smtClean="0">
                <a:solidFill>
                  <a:schemeClr val="tx1"/>
                </a:solidFill>
                <a:latin typeface="+mn-lt"/>
                <a:ea typeface="+mn-ea"/>
                <a:cs typeface="+mn-cs"/>
              </a:rPr>
              <a:t> and volatile organic carbon compounds in </a:t>
            </a:r>
            <a:r>
              <a:rPr lang="en-US" dirty="0" smtClean="0">
                <a:latin typeface="Times New Roman" pitchFamily="18" charset="0"/>
              </a:rPr>
              <a:t>industrial emissions</a:t>
            </a:r>
            <a:r>
              <a:rPr lang="en-US" sz="1200" kern="1200" baseline="0" dirty="0" smtClean="0">
                <a:solidFill>
                  <a:schemeClr val="tx1"/>
                </a:solidFill>
                <a:latin typeface="+mn-lt"/>
                <a:ea typeface="+mn-ea"/>
                <a:cs typeface="+mn-cs"/>
              </a:rPr>
              <a:t> from sources near the Houston Ship Channel, one of the busiest waterways in the nation that is bordered by several refineries and other heavy industry. Overall our findings confirm the impact of the Houston Ship Channel as a dominant source region within the Houston Metropolitan Area.</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dirty="0" smtClean="0"/>
              <a:t>In 2009, ARL participated in a follow-up study</a:t>
            </a:r>
            <a:r>
              <a:rPr lang="en-US" baseline="0" dirty="0" smtClean="0"/>
              <a:t> in Houston, called SHARP,</a:t>
            </a:r>
            <a:r>
              <a:rPr lang="en-US" dirty="0" smtClean="0"/>
              <a:t> to investigate the mechanisms of springtime photochemistry.  We</a:t>
            </a:r>
            <a:r>
              <a:rPr lang="en-US" baseline="0" dirty="0" smtClean="0"/>
              <a:t> </a:t>
            </a:r>
            <a:r>
              <a:rPr lang="en-US" dirty="0" smtClean="0"/>
              <a:t>provided sensitive, high-resolution measurements</a:t>
            </a:r>
            <a:r>
              <a:rPr lang="en-US" baseline="0" dirty="0" smtClean="0"/>
              <a:t> </a:t>
            </a:r>
            <a:r>
              <a:rPr lang="en-US" dirty="0" smtClean="0"/>
              <a:t>of oxidized</a:t>
            </a:r>
            <a:r>
              <a:rPr lang="en-US" baseline="0" dirty="0" smtClean="0"/>
              <a:t> nitrogen compounds</a:t>
            </a:r>
            <a:r>
              <a:rPr lang="en-US" dirty="0" smtClean="0"/>
              <a:t>. We found that </a:t>
            </a:r>
            <a:r>
              <a:rPr lang="en-US" sz="1200" dirty="0" smtClean="0">
                <a:effectLst>
                  <a:outerShdw blurRad="38100" dist="38100" dir="2700000" algn="tl">
                    <a:srgbClr val="C0C0C0"/>
                  </a:outerShdw>
                </a:effectLst>
                <a:latin typeface="Times New Roman" pitchFamily="18" charset="0"/>
              </a:rPr>
              <a:t>NO</a:t>
            </a:r>
            <a:r>
              <a:rPr lang="en-US" sz="1200" baseline="-25000" dirty="0" smtClean="0">
                <a:effectLst>
                  <a:outerShdw blurRad="38100" dist="38100" dir="2700000" algn="tl">
                    <a:srgbClr val="C0C0C0"/>
                  </a:outerShdw>
                </a:effectLst>
                <a:latin typeface="Times New Roman" pitchFamily="18" charset="0"/>
              </a:rPr>
              <a:t>Y</a:t>
            </a:r>
            <a:r>
              <a:rPr lang="en-US" sz="1200" dirty="0" smtClean="0">
                <a:effectLst>
                  <a:outerShdw blurRad="38100" dist="38100" dir="2700000" algn="tl">
                    <a:srgbClr val="C0C0C0"/>
                  </a:outerShdw>
                </a:effectLst>
                <a:latin typeface="Times New Roman" pitchFamily="18" charset="0"/>
              </a:rPr>
              <a:t> concentrations were much lower in 2009 than in 2006, as shown here.  This</a:t>
            </a:r>
            <a:r>
              <a:rPr lang="en-US" sz="1200" baseline="0" dirty="0" smtClean="0">
                <a:effectLst>
                  <a:outerShdw blurRad="38100" dist="38100" dir="2700000" algn="tl">
                    <a:srgbClr val="C0C0C0"/>
                  </a:outerShdw>
                </a:effectLst>
                <a:latin typeface="Times New Roman" pitchFamily="18" charset="0"/>
              </a:rPr>
              <a:t> decrease was caused by a</a:t>
            </a:r>
            <a:r>
              <a:rPr lang="en-US" sz="1200" dirty="0" smtClean="0">
                <a:effectLst>
                  <a:outerShdw blurRad="38100" dist="38100" dir="2700000" algn="tl">
                    <a:srgbClr val="C0C0C0"/>
                  </a:outerShdw>
                </a:effectLst>
                <a:latin typeface="Times New Roman" pitchFamily="18" charset="0"/>
              </a:rPr>
              <a:t> greater influence of Southerly winds and higher wind speeds in 2009.  Southerly winds bring cleaner air from the Gulf of Mexico into the Houston Metropolitan Area. Higher wind speeds dilute natural and anthropogenic emissions to a greater degree.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rPr>
              <a:t>In 2009,</a:t>
            </a:r>
            <a:r>
              <a:rPr lang="en-US" sz="1200" baseline="0" dirty="0" smtClean="0">
                <a:latin typeface="Times New Roman" pitchFamily="18" charset="0"/>
              </a:rPr>
              <a:t> </a:t>
            </a:r>
            <a:r>
              <a:rPr lang="en-US" sz="1200" dirty="0" smtClean="0">
                <a:latin typeface="Times New Roman" pitchFamily="18" charset="0"/>
              </a:rPr>
              <a:t>ARL expertise was</a:t>
            </a:r>
            <a:r>
              <a:rPr lang="en-US" sz="1200" baseline="0" dirty="0" smtClean="0">
                <a:latin typeface="Times New Roman" pitchFamily="18" charset="0"/>
              </a:rPr>
              <a:t> called upon by scientists at</a:t>
            </a:r>
            <a:r>
              <a:rPr lang="en-US" sz="1200" dirty="0" smtClean="0">
                <a:latin typeface="Times New Roman" pitchFamily="18" charset="0"/>
              </a:rPr>
              <a:t> the University of Maryland, who were</a:t>
            </a:r>
            <a:r>
              <a:rPr lang="en-US" sz="1200" baseline="0" dirty="0" smtClean="0">
                <a:latin typeface="Times New Roman" pitchFamily="18" charset="0"/>
              </a:rPr>
              <a:t> interested in c</a:t>
            </a:r>
            <a:r>
              <a:rPr lang="en-US" sz="1200" dirty="0" smtClean="0">
                <a:latin typeface="Times New Roman" pitchFamily="18" charset="0"/>
              </a:rPr>
              <a:t>haracterizing a commercial cavity-ring-down spectrometer for NO2. Commercial instruments with adequate response times and sensitivities may provide</a:t>
            </a:r>
            <a:r>
              <a:rPr lang="en-US" sz="1200" baseline="0" dirty="0" smtClean="0">
                <a:latin typeface="Times New Roman" pitchFamily="18" charset="0"/>
              </a:rPr>
              <a:t> simpler, more cost-effective methods for NO2 detection.  </a:t>
            </a:r>
            <a:r>
              <a:rPr lang="en-US" sz="1200" dirty="0" smtClean="0">
                <a:latin typeface="Times New Roman" pitchFamily="18" charset="0"/>
              </a:rPr>
              <a:t>As I mentioned earlier, ARL operates</a:t>
            </a:r>
            <a:r>
              <a:rPr lang="en-US" sz="1200" baseline="0" dirty="0" smtClean="0">
                <a:latin typeface="Times New Roman" pitchFamily="18" charset="0"/>
              </a:rPr>
              <a:t> a custom-built </a:t>
            </a:r>
            <a:r>
              <a:rPr lang="en-US" sz="1200" baseline="0" dirty="0" err="1" smtClean="0">
                <a:latin typeface="Times New Roman" pitchFamily="18" charset="0"/>
              </a:rPr>
              <a:t>chemiluminescence</a:t>
            </a:r>
            <a:r>
              <a:rPr lang="en-US" sz="1200" baseline="0" dirty="0" smtClean="0">
                <a:latin typeface="Times New Roman" pitchFamily="18" charset="0"/>
              </a:rPr>
              <a:t> detector that </a:t>
            </a:r>
            <a:r>
              <a:rPr lang="en-US" sz="1200" dirty="0" smtClean="0">
                <a:latin typeface="Times New Roman" pitchFamily="18" charset="0"/>
              </a:rPr>
              <a:t>reliably measures very low</a:t>
            </a:r>
            <a:r>
              <a:rPr lang="en-US" sz="1200" baseline="0" dirty="0" smtClean="0">
                <a:latin typeface="Times New Roman" pitchFamily="18" charset="0"/>
              </a:rPr>
              <a:t> </a:t>
            </a:r>
            <a:r>
              <a:rPr lang="en-US" sz="1200" dirty="0" smtClean="0">
                <a:latin typeface="Times New Roman" pitchFamily="18" charset="0"/>
              </a:rPr>
              <a:t>concentrations of NO2, almost a part per trillion.  </a:t>
            </a:r>
            <a:r>
              <a:rPr lang="en-US" sz="1200" dirty="0" err="1" smtClean="0">
                <a:latin typeface="Times New Roman" pitchFamily="18" charset="0"/>
              </a:rPr>
              <a:t>Chemiluminescence</a:t>
            </a:r>
            <a:r>
              <a:rPr lang="en-US" sz="1200" baseline="0" dirty="0" smtClean="0">
                <a:latin typeface="Times New Roman" pitchFamily="18" charset="0"/>
              </a:rPr>
              <a:t> is a more traditional technique that uses light emitted from gas phase reactions to quantify the amount of NO2 in the air.  </a:t>
            </a:r>
            <a:r>
              <a:rPr lang="en-US" sz="1200" dirty="0" smtClean="0">
                <a:latin typeface="Times New Roman" pitchFamily="18" charset="0"/>
              </a:rPr>
              <a:t>As</a:t>
            </a:r>
            <a:r>
              <a:rPr lang="en-US" sz="1200" baseline="0" dirty="0" smtClean="0">
                <a:latin typeface="Times New Roman" pitchFamily="18" charset="0"/>
              </a:rPr>
              <a:t> you can see in this plot, there was good agreement between the commercial detector and ARL’s instrument.  Results from this study show that</a:t>
            </a:r>
            <a:r>
              <a:rPr lang="en-US" sz="1200" kern="1200" baseline="0" dirty="0" smtClean="0">
                <a:solidFill>
                  <a:schemeClr val="tx1"/>
                </a:solidFill>
                <a:latin typeface="+mn-lt"/>
                <a:ea typeface="+mn-ea"/>
                <a:cs typeface="+mn-cs"/>
              </a:rPr>
              <a:t> commercial NO2 detectors can, with appropriate modifications, provide rapid response, specificity, and adequate sensitivity.</a:t>
            </a:r>
            <a:endParaRPr lang="en-US" sz="1200"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During the CalNex 2010 study, we deployed a new fast-response ammonia analyzer developed by Picarro, one of ARL’s private industry partners.  </a:t>
            </a:r>
            <a:r>
              <a:rPr lang="en-US" dirty="0" smtClean="0"/>
              <a:t>The</a:t>
            </a:r>
            <a:r>
              <a:rPr lang="en-US" baseline="0" dirty="0" smtClean="0"/>
              <a:t> Picarro Analyzer uses cavity ring down spectroscopy to measure ambient ammonia concentrations in real time.  All instruments were deployed at a site in the northern San Joaquin Valley adjacent to a diary and surrounded by crops, which provided a strong ammonia signal.  This plot shows data for June 2010 where typical days had concentration minimums of ~6-8 ppb.  Urea fertilizer was applied to adjacent corn fields on the evening of June 12, which resulted in a spike in ammonia concentrations.  While we expected increased concentrations from volatilization of ammonia from fertilized soils, the magnitude of the spike was larger than we have seen in previous studies but in range of similar work over fertilized vegetation in Europe.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4/13/2011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4/13/2011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2C1D54-128B-427C-9A2A-6AE0DB2B782B}" type="datetime1">
              <a:rPr lang="en-US" smtClean="0"/>
              <a:pPr/>
              <a:t>4/13/2011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6" name="Content Placeholder 2"/>
          <p:cNvSpPr>
            <a:spLocks noGrp="1"/>
          </p:cNvSpPr>
          <p:nvPr>
            <p:ph idx="1"/>
          </p:nvPr>
        </p:nvSpPr>
        <p:spPr>
          <a:xfrm>
            <a:off x="685800" y="14478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4/13/2011</a:t>
            </a:fld>
            <a:endParaRPr lang="en-US"/>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defRPr>
            </a:lvl1pPr>
          </a:lstStyle>
          <a:p>
            <a:fld id="{602C1D54-128B-427C-9A2A-6AE0DB2B782B}" type="datetime1">
              <a:rPr lang="en-US" smtClean="0"/>
              <a:pPr/>
              <a:t>4/13/2011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p:nvPicPr>
        <p:blipFill>
          <a:blip r:embed="rId13"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 id="2147483684" r:id="rId10"/>
    <p:sldLayoutId id="2147483683" r:id="rId11"/>
  </p:sldLayoutIdLst>
  <p:hf hdr="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1524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algn="ctr"/>
            <a:r>
              <a:rPr lang="en-US" sz="4000" dirty="0" smtClean="0">
                <a:solidFill>
                  <a:schemeClr val="tx2">
                    <a:lumMod val="75000"/>
                  </a:schemeClr>
                </a:solidFill>
              </a:rPr>
              <a:t>Atmospheric Nitrogen Research</a:t>
            </a:r>
            <a:endParaRPr lang="en-US" sz="4000" dirty="0">
              <a:solidFill>
                <a:schemeClr val="tx2">
                  <a:lumMod val="75000"/>
                </a:schemeClr>
              </a:solidFill>
            </a:endParaRPr>
          </a:p>
        </p:txBody>
      </p:sp>
      <p:sp>
        <p:nvSpPr>
          <p:cNvPr id="6" name="Content Placeholder 5"/>
          <p:cNvSpPr>
            <a:spLocks noGrp="1"/>
          </p:cNvSpPr>
          <p:nvPr>
            <p:ph idx="1"/>
          </p:nvPr>
        </p:nvSpPr>
        <p:spPr>
          <a:xfrm>
            <a:off x="457200" y="3429000"/>
            <a:ext cx="8229600" cy="2743200"/>
          </a:xfrm>
        </p:spPr>
        <p:txBody>
          <a:bodyPr/>
          <a:lstStyle/>
          <a:p>
            <a:pPr algn="ctr">
              <a:spcBef>
                <a:spcPts val="0"/>
              </a:spcBef>
              <a:buNone/>
            </a:pPr>
            <a:r>
              <a:rPr lang="en-US" dirty="0" smtClean="0"/>
              <a:t>LaToya Myles</a:t>
            </a:r>
          </a:p>
          <a:p>
            <a:pPr algn="ctr">
              <a:spcBef>
                <a:spcPts val="0"/>
              </a:spcBef>
              <a:buNone/>
            </a:pPr>
            <a:r>
              <a:rPr lang="en-US" dirty="0" smtClean="0"/>
              <a:t>Air Resources Laboratory</a:t>
            </a:r>
          </a:p>
          <a:p>
            <a:pPr algn="ctr">
              <a:spcBef>
                <a:spcPts val="0"/>
              </a:spcBef>
              <a:buNone/>
            </a:pPr>
            <a:endParaRPr lang="en-US" dirty="0" smtClean="0"/>
          </a:p>
          <a:p>
            <a:pPr algn="ctr">
              <a:spcBef>
                <a:spcPts val="0"/>
              </a:spcBef>
              <a:buNone/>
            </a:pPr>
            <a:endParaRPr lang="en-US" dirty="0" smtClean="0"/>
          </a:p>
          <a:p>
            <a:pPr algn="ctr">
              <a:spcBef>
                <a:spcPts val="0"/>
              </a:spcBef>
              <a:buNone/>
            </a:pPr>
            <a:r>
              <a:rPr lang="en-US" dirty="0" smtClean="0"/>
              <a:t>ARL Laboratory Review</a:t>
            </a:r>
          </a:p>
          <a:p>
            <a:pPr algn="ctr">
              <a:spcBef>
                <a:spcPts val="0"/>
              </a:spcBef>
              <a:buNone/>
            </a:pPr>
            <a:r>
              <a:rPr lang="en-US" dirty="0" smtClean="0"/>
              <a:t>May 3-5, 2011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972312"/>
          </a:xfrm>
        </p:spPr>
        <p:txBody>
          <a:bodyPr/>
          <a:lstStyle/>
          <a:p>
            <a:r>
              <a:rPr lang="en-US" dirty="0" smtClean="0"/>
              <a:t>Ammonia  in East Tennessee Study</a:t>
            </a:r>
            <a:endParaRPr lang="en-US" dirty="0"/>
          </a:p>
        </p:txBody>
      </p:sp>
      <p:sp>
        <p:nvSpPr>
          <p:cNvPr id="9" name="Content Placeholder 8"/>
          <p:cNvSpPr>
            <a:spLocks noGrp="1"/>
          </p:cNvSpPr>
          <p:nvPr>
            <p:ph sz="half" idx="1"/>
          </p:nvPr>
        </p:nvSpPr>
        <p:spPr>
          <a:xfrm>
            <a:off x="457200" y="1920085"/>
            <a:ext cx="4267200" cy="4434840"/>
          </a:xfrm>
        </p:spPr>
        <p:txBody>
          <a:bodyPr/>
          <a:lstStyle/>
          <a:p>
            <a:r>
              <a:rPr lang="en-US" dirty="0" smtClean="0"/>
              <a:t>Ammonia concentrations were slightly higher in winds emanating from the direction of the interstate highway. </a:t>
            </a:r>
          </a:p>
          <a:p>
            <a:r>
              <a:rPr lang="en-US" dirty="0" smtClean="0"/>
              <a:t>Complex topography in the Tennessee Valley channels winds and limits influx from certain directions.</a:t>
            </a:r>
          </a:p>
          <a:p>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10</a:t>
            </a:fld>
            <a:endParaRPr lang="en-US"/>
          </a:p>
        </p:txBody>
      </p:sp>
      <p:sp>
        <p:nvSpPr>
          <p:cNvPr id="14" name="TextBox 13"/>
          <p:cNvSpPr txBox="1"/>
          <p:nvPr/>
        </p:nvSpPr>
        <p:spPr>
          <a:xfrm>
            <a:off x="6172200" y="5715000"/>
            <a:ext cx="2743200" cy="369332"/>
          </a:xfrm>
          <a:prstGeom prst="rect">
            <a:avLst/>
          </a:prstGeom>
          <a:noFill/>
        </p:spPr>
        <p:txBody>
          <a:bodyPr wrap="square" rtlCol="0">
            <a:spAutoFit/>
          </a:bodyPr>
          <a:lstStyle/>
          <a:p>
            <a:r>
              <a:rPr lang="en-US" dirty="0" smtClean="0">
                <a:solidFill>
                  <a:schemeClr val="bg1"/>
                </a:solidFill>
              </a:rPr>
              <a:t>Allen et al. 2010 (in review)</a:t>
            </a:r>
            <a:endParaRPr lang="en-US" dirty="0">
              <a:solidFill>
                <a:schemeClr val="bg1"/>
              </a:solidFill>
            </a:endParaRPr>
          </a:p>
        </p:txBody>
      </p:sp>
      <p:pic>
        <p:nvPicPr>
          <p:cNvPr id="11" name="Content Placeholder 10" descr="CORE_Watt_earth-v2legend.jpg"/>
          <p:cNvPicPr>
            <a:picLocks noGrp="1"/>
          </p:cNvPicPr>
          <p:nvPr>
            <p:ph sz="half" idx="2"/>
          </p:nvPr>
        </p:nvPicPr>
        <p:blipFill>
          <a:blip r:embed="rId3" cstate="print"/>
          <a:stretch>
            <a:fillRect/>
          </a:stretch>
        </p:blipFill>
        <p:spPr>
          <a:xfrm>
            <a:off x="4800600" y="2133600"/>
            <a:ext cx="4038600" cy="349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5" name="TextBox 14"/>
          <p:cNvSpPr txBox="1"/>
          <p:nvPr/>
        </p:nvSpPr>
        <p:spPr>
          <a:xfrm>
            <a:off x="7239000" y="5791200"/>
            <a:ext cx="1600200" cy="338554"/>
          </a:xfrm>
          <a:prstGeom prst="rect">
            <a:avLst/>
          </a:prstGeom>
          <a:noFill/>
          <a:ln>
            <a:noFill/>
          </a:ln>
        </p:spPr>
        <p:txBody>
          <a:bodyPr wrap="square" rtlCol="0">
            <a:spAutoFit/>
          </a:bodyPr>
          <a:lstStyle/>
          <a:p>
            <a:r>
              <a:rPr lang="en-US" sz="1600" dirty="0" smtClean="0"/>
              <a:t>Allen et al., 2011</a:t>
            </a:r>
            <a:endParaRPr lang="en-US" sz="1600" dirty="0"/>
          </a:p>
        </p:txBody>
      </p:sp>
      <p:cxnSp>
        <p:nvCxnSpPr>
          <p:cNvPr id="18" name="Curved Connector 17"/>
          <p:cNvCxnSpPr/>
          <p:nvPr/>
        </p:nvCxnSpPr>
        <p:spPr>
          <a:xfrm>
            <a:off x="4800600" y="4572000"/>
            <a:ext cx="990600" cy="228600"/>
          </a:xfrm>
          <a:prstGeom prst="curvedConnector3">
            <a:avLst>
              <a:gd name="adj1" fmla="val 50000"/>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00600" y="4191000"/>
            <a:ext cx="685800" cy="369332"/>
          </a:xfrm>
          <a:prstGeom prst="rect">
            <a:avLst/>
          </a:prstGeom>
          <a:noFill/>
        </p:spPr>
        <p:txBody>
          <a:bodyPr wrap="square" rtlCol="0">
            <a:spAutoFit/>
          </a:bodyPr>
          <a:lstStyle/>
          <a:p>
            <a:r>
              <a:rPr lang="en-US" sz="900" dirty="0" smtClean="0">
                <a:solidFill>
                  <a:srgbClr val="FFFF00"/>
                </a:solidFill>
                <a:latin typeface="Times New Roman" pitchFamily="18" charset="0"/>
                <a:cs typeface="Times New Roman" pitchFamily="18" charset="0"/>
              </a:rPr>
              <a:t>Interstate   </a:t>
            </a:r>
          </a:p>
          <a:p>
            <a:r>
              <a:rPr lang="en-US" sz="900" dirty="0" smtClean="0">
                <a:solidFill>
                  <a:srgbClr val="FFFF00"/>
                </a:solidFill>
                <a:latin typeface="Times New Roman" pitchFamily="18" charset="0"/>
                <a:cs typeface="Times New Roman" pitchFamily="18" charset="0"/>
              </a:rPr>
              <a:t>Highway</a:t>
            </a:r>
            <a:endParaRPr lang="en-US" sz="900" dirty="0">
              <a:solidFill>
                <a:srgbClr val="FFFF00"/>
              </a:solidFill>
              <a:latin typeface="Times New Roman" pitchFamily="18" charset="0"/>
              <a:cs typeface="Times New Roman" pitchFamily="18" charset="0"/>
            </a:endParaRPr>
          </a:p>
        </p:txBody>
      </p:sp>
      <p:cxnSp>
        <p:nvCxnSpPr>
          <p:cNvPr id="55" name="Straight Arrow Connector 54"/>
          <p:cNvCxnSpPr/>
          <p:nvPr/>
        </p:nvCxnSpPr>
        <p:spPr>
          <a:xfrm flipV="1">
            <a:off x="7162800" y="4114800"/>
            <a:ext cx="838200"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819912"/>
          </a:xfrm>
        </p:spPr>
        <p:txBody>
          <a:bodyPr/>
          <a:lstStyle/>
          <a:p>
            <a:r>
              <a:rPr lang="en-US" dirty="0" smtClean="0"/>
              <a:t>Atmospheric Deposition of Ammonia Study</a:t>
            </a:r>
            <a:endParaRPr lang="en-US" dirty="0"/>
          </a:p>
        </p:txBody>
      </p:sp>
      <p:graphicFrame>
        <p:nvGraphicFramePr>
          <p:cNvPr id="21" name="Content Placeholder 20"/>
          <p:cNvGraphicFramePr>
            <a:graphicFrameLocks noGrp="1"/>
          </p:cNvGraphicFramePr>
          <p:nvPr>
            <p:ph idx="1"/>
          </p:nvPr>
        </p:nvGraphicFramePr>
        <p:xfrm>
          <a:off x="381000" y="1600200"/>
          <a:ext cx="8382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r>
              <a:rPr lang="en-US" dirty="0" smtClean="0"/>
              <a:t>Drivers for Ammonia Air-Surface Exchange</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12</a:t>
            </a:fld>
            <a:endParaRPr lang="en-US"/>
          </a:p>
        </p:txBody>
      </p:sp>
      <p:graphicFrame>
        <p:nvGraphicFramePr>
          <p:cNvPr id="9" name="Content Placeholder 8"/>
          <p:cNvGraphicFramePr>
            <a:graphicFrameLocks noGrp="1"/>
          </p:cNvGraphicFramePr>
          <p:nvPr>
            <p:ph idx="1"/>
          </p:nvPr>
        </p:nvGraphicFramePr>
        <p:xfrm>
          <a:off x="304800" y="1935163"/>
          <a:ext cx="8382000" cy="43132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943600" y="6172200"/>
            <a:ext cx="2514600" cy="307777"/>
          </a:xfrm>
          <a:prstGeom prst="rect">
            <a:avLst/>
          </a:prstGeom>
          <a:noFill/>
          <a:ln>
            <a:noFill/>
          </a:ln>
        </p:spPr>
        <p:txBody>
          <a:bodyPr wrap="square" rtlCol="0">
            <a:spAutoFit/>
          </a:bodyPr>
          <a:lstStyle/>
          <a:p>
            <a:pPr algn="r"/>
            <a:r>
              <a:rPr lang="en-US" sz="1400" dirty="0" smtClean="0"/>
              <a:t>Myles et al., 2010 </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Indicators of Success</a:t>
            </a:r>
            <a:endParaRPr lang="en-US" dirty="0"/>
          </a:p>
        </p:txBody>
      </p:sp>
      <p:sp>
        <p:nvSpPr>
          <p:cNvPr id="13" name="Content Placeholder 12"/>
          <p:cNvSpPr>
            <a:spLocks noGrp="1"/>
          </p:cNvSpPr>
          <p:nvPr>
            <p:ph idx="1"/>
          </p:nvPr>
        </p:nvSpPr>
        <p:spPr/>
        <p:txBody>
          <a:bodyPr>
            <a:normAutofit fontScale="92500" lnSpcReduction="10000"/>
          </a:bodyPr>
          <a:lstStyle/>
          <a:p>
            <a:r>
              <a:rPr lang="en-US" dirty="0" smtClean="0"/>
              <a:t>Publications</a:t>
            </a:r>
          </a:p>
          <a:p>
            <a:pPr lvl="1"/>
            <a:r>
              <a:rPr lang="en-US" dirty="0" smtClean="0"/>
              <a:t>Recent papers in peer-reviewed journals</a:t>
            </a:r>
            <a:endParaRPr lang="en-US" i="1" dirty="0" smtClean="0"/>
          </a:p>
          <a:p>
            <a:pPr lvl="2"/>
            <a:r>
              <a:rPr lang="en-US" i="1" dirty="0" smtClean="0"/>
              <a:t>Atmospheric Environment, Nature </a:t>
            </a:r>
            <a:r>
              <a:rPr lang="en-US" i="1" dirty="0" err="1" smtClean="0"/>
              <a:t>Geoscience</a:t>
            </a:r>
            <a:r>
              <a:rPr lang="en-US" i="1" dirty="0" smtClean="0"/>
              <a:t>, Journal of Environmental Quality, Environmental Research Letters, Review of Scientific Instruments</a:t>
            </a:r>
          </a:p>
          <a:p>
            <a:pPr lvl="1"/>
            <a:r>
              <a:rPr lang="en-US" dirty="0" smtClean="0"/>
              <a:t>Invited commentary and review articles</a:t>
            </a:r>
          </a:p>
          <a:p>
            <a:r>
              <a:rPr lang="en-US" dirty="0" smtClean="0"/>
              <a:t>Datasets</a:t>
            </a:r>
          </a:p>
          <a:p>
            <a:pPr lvl="1"/>
            <a:r>
              <a:rPr lang="en-US" dirty="0" smtClean="0"/>
              <a:t>Historic air-surface exchange measurements</a:t>
            </a:r>
          </a:p>
          <a:p>
            <a:pPr lvl="2"/>
            <a:r>
              <a:rPr lang="en-US" dirty="0" smtClean="0"/>
              <a:t>Atmospheric Integrated Research  Monitoring Network (AIRMoN) </a:t>
            </a:r>
          </a:p>
          <a:p>
            <a:pPr lvl="1"/>
            <a:r>
              <a:rPr lang="en-US" dirty="0" smtClean="0"/>
              <a:t>Research intensives and collaborative projects</a:t>
            </a:r>
          </a:p>
          <a:p>
            <a:r>
              <a:rPr lang="en-US" dirty="0" smtClean="0"/>
              <a:t>Improved Measurement Techniques</a:t>
            </a:r>
          </a:p>
          <a:p>
            <a:pPr lvl="1"/>
            <a:r>
              <a:rPr lang="en-US" dirty="0" smtClean="0"/>
              <a:t>Evaluation of cavity-ring down spectroscopy </a:t>
            </a:r>
          </a:p>
          <a:p>
            <a:pPr lvl="1"/>
            <a:r>
              <a:rPr lang="en-US" dirty="0" smtClean="0"/>
              <a:t>Custom-built </a:t>
            </a:r>
            <a:r>
              <a:rPr lang="en-US" dirty="0" err="1" smtClean="0"/>
              <a:t>chemiluminescence</a:t>
            </a:r>
            <a:r>
              <a:rPr lang="en-US" dirty="0" smtClean="0"/>
              <a:t> detector </a:t>
            </a:r>
            <a:endParaRPr lang="en-US" dirty="0"/>
          </a:p>
        </p:txBody>
      </p:sp>
      <p:sp>
        <p:nvSpPr>
          <p:cNvPr id="7" name="Date Placeholder 6"/>
          <p:cNvSpPr>
            <a:spLocks noGrp="1"/>
          </p:cNvSpPr>
          <p:nvPr>
            <p:ph type="dt" sz="half" idx="10"/>
          </p:nvPr>
        </p:nvSpPr>
        <p:spPr/>
        <p:txBody>
          <a:bodyPr/>
          <a:lstStyle/>
          <a:p>
            <a:fld id="{22C01384-5899-439B-8B4F-3AF06687C6BE}" type="datetime1">
              <a:rPr lang="en-US" smtClean="0"/>
              <a:pPr/>
              <a:t>4/13/2011</a:t>
            </a:fld>
            <a:endParaRPr lang="en-US" dirty="0"/>
          </a:p>
        </p:txBody>
      </p:sp>
      <p:sp>
        <p:nvSpPr>
          <p:cNvPr id="8" name="Footer Placeholder 7"/>
          <p:cNvSpPr>
            <a:spLocks noGrp="1"/>
          </p:cNvSpPr>
          <p:nvPr>
            <p:ph type="ftr" sz="quarter" idx="11"/>
          </p:nvPr>
        </p:nvSpPr>
        <p:spPr/>
        <p:txBody>
          <a:bodyPr/>
          <a:lstStyle/>
          <a:p>
            <a:r>
              <a:rPr lang="en-US" dirty="0" smtClean="0"/>
              <a:t>Air Resources Laboratory</a:t>
            </a:r>
            <a:endParaRPr lang="en-US" dirty="0"/>
          </a:p>
        </p:txBody>
      </p:sp>
      <p:sp>
        <p:nvSpPr>
          <p:cNvPr id="9" name="Slide Number Placeholder 8"/>
          <p:cNvSpPr>
            <a:spLocks noGrp="1"/>
          </p:cNvSpPr>
          <p:nvPr>
            <p:ph type="sldNum" sz="quarter" idx="12"/>
          </p:nvPr>
        </p:nvSpPr>
        <p:spPr/>
        <p:txBody>
          <a:bodyPr/>
          <a:lstStyle/>
          <a:p>
            <a:fld id="{3E7EE49B-C32B-495C-9640-ABBF50F57D8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704088"/>
            <a:ext cx="8229600" cy="972312"/>
          </a:xfrm>
        </p:spPr>
        <p:txBody>
          <a:bodyPr/>
          <a:lstStyle/>
          <a:p>
            <a:r>
              <a:rPr lang="en-US" dirty="0" smtClean="0"/>
              <a:t>Collaborators</a:t>
            </a:r>
            <a:endParaRPr lang="en-US" dirty="0"/>
          </a:p>
        </p:txBody>
      </p:sp>
      <p:sp>
        <p:nvSpPr>
          <p:cNvPr id="5" name="Date Placeholder 4"/>
          <p:cNvSpPr>
            <a:spLocks noGrp="1"/>
          </p:cNvSpPr>
          <p:nvPr>
            <p:ph type="dt" sz="half" idx="10"/>
          </p:nvPr>
        </p:nvSpPr>
        <p:spPr/>
        <p:txBody>
          <a:bodyPr/>
          <a:lstStyle/>
          <a:p>
            <a:fld id="{9A51FF8F-F7BF-4DEB-A7F9-0E6D4FE763E3}"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14</a:t>
            </a:fld>
            <a:endParaRPr lang="en-US"/>
          </a:p>
        </p:txBody>
      </p:sp>
      <p:pic>
        <p:nvPicPr>
          <p:cNvPr id="2051" name="Picture 3"/>
          <p:cNvPicPr>
            <a:picLocks noChangeAspect="1" noChangeArrowheads="1"/>
          </p:cNvPicPr>
          <p:nvPr/>
        </p:nvPicPr>
        <p:blipFill>
          <a:blip r:embed="rId3" cstate="print"/>
          <a:srcRect/>
          <a:stretch>
            <a:fillRect/>
          </a:stretch>
        </p:blipFill>
        <p:spPr bwMode="auto">
          <a:xfrm>
            <a:off x="228600" y="3657600"/>
            <a:ext cx="2194560" cy="1219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04800" y="4800600"/>
            <a:ext cx="1535344" cy="147500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629400" y="4876800"/>
            <a:ext cx="2190750" cy="1517297"/>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4114800" y="3048000"/>
            <a:ext cx="3076575" cy="643777"/>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2438400" y="2971800"/>
            <a:ext cx="1235482" cy="1344664"/>
          </a:xfrm>
          <a:prstGeom prst="rect">
            <a:avLst/>
          </a:prstGeom>
          <a:noFill/>
          <a:ln w="9525">
            <a:noFill/>
            <a:miter lim="800000"/>
            <a:headEnd/>
            <a:tailEnd/>
          </a:ln>
        </p:spPr>
      </p:pic>
      <p:pic>
        <p:nvPicPr>
          <p:cNvPr id="2057" name="Picture 9"/>
          <p:cNvPicPr>
            <a:picLocks noChangeAspect="1" noChangeArrowheads="1"/>
          </p:cNvPicPr>
          <p:nvPr/>
        </p:nvPicPr>
        <p:blipFill>
          <a:blip r:embed="rId8" cstate="print"/>
          <a:srcRect/>
          <a:stretch>
            <a:fillRect/>
          </a:stretch>
        </p:blipFill>
        <p:spPr bwMode="auto">
          <a:xfrm>
            <a:off x="1981200" y="4495800"/>
            <a:ext cx="1676400" cy="1150593"/>
          </a:xfrm>
          <a:prstGeom prst="rect">
            <a:avLst/>
          </a:prstGeom>
          <a:noFill/>
          <a:ln w="9525">
            <a:noFill/>
            <a:miter lim="800000"/>
            <a:headEnd/>
            <a:tailEnd/>
          </a:ln>
        </p:spPr>
      </p:pic>
      <p:pic>
        <p:nvPicPr>
          <p:cNvPr id="2058" name="Picture 10"/>
          <p:cNvPicPr>
            <a:picLocks noChangeAspect="1" noChangeArrowheads="1"/>
          </p:cNvPicPr>
          <p:nvPr/>
        </p:nvPicPr>
        <p:blipFill>
          <a:blip r:embed="rId9" cstate="print"/>
          <a:srcRect/>
          <a:stretch>
            <a:fillRect/>
          </a:stretch>
        </p:blipFill>
        <p:spPr bwMode="auto">
          <a:xfrm>
            <a:off x="2209800" y="5791200"/>
            <a:ext cx="4221272" cy="4572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2133600" y="1828800"/>
            <a:ext cx="2286000" cy="952500"/>
          </a:xfrm>
          <a:prstGeom prst="rect">
            <a:avLst/>
          </a:prstGeom>
          <a:noFill/>
          <a:ln w="9525">
            <a:noFill/>
            <a:miter lim="800000"/>
            <a:headEnd/>
            <a:tailEnd/>
          </a:ln>
        </p:spPr>
      </p:pic>
      <p:pic>
        <p:nvPicPr>
          <p:cNvPr id="2" name="Picture 2"/>
          <p:cNvPicPr>
            <a:picLocks noChangeAspect="1" noChangeArrowheads="1"/>
          </p:cNvPicPr>
          <p:nvPr/>
        </p:nvPicPr>
        <p:blipFill>
          <a:blip r:embed="rId11" cstate="print"/>
          <a:srcRect/>
          <a:stretch>
            <a:fillRect/>
          </a:stretch>
        </p:blipFill>
        <p:spPr bwMode="auto">
          <a:xfrm>
            <a:off x="5410200" y="3886200"/>
            <a:ext cx="1042519" cy="1798498"/>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l="7048" t="7207" r="4846" b="6306"/>
          <a:stretch>
            <a:fillRect/>
          </a:stretch>
        </p:blipFill>
        <p:spPr bwMode="auto">
          <a:xfrm>
            <a:off x="6781800" y="1295400"/>
            <a:ext cx="1676400" cy="1609344"/>
          </a:xfrm>
          <a:prstGeom prst="rect">
            <a:avLst/>
          </a:prstGeom>
          <a:noFill/>
          <a:ln w="9525">
            <a:noFill/>
            <a:miter lim="800000"/>
            <a:headEnd/>
            <a:tailEnd/>
          </a:ln>
        </p:spPr>
      </p:pic>
      <p:pic>
        <p:nvPicPr>
          <p:cNvPr id="3" name="Picture 2"/>
          <p:cNvPicPr>
            <a:picLocks noChangeAspect="1" noChangeArrowheads="1"/>
          </p:cNvPicPr>
          <p:nvPr/>
        </p:nvPicPr>
        <p:blipFill>
          <a:blip r:embed="rId13" cstate="print"/>
          <a:srcRect/>
          <a:stretch>
            <a:fillRect/>
          </a:stretch>
        </p:blipFill>
        <p:spPr bwMode="auto">
          <a:xfrm>
            <a:off x="3886200" y="4038600"/>
            <a:ext cx="1241393" cy="1578253"/>
          </a:xfrm>
          <a:prstGeom prst="rect">
            <a:avLst/>
          </a:prstGeom>
          <a:noFill/>
          <a:ln w="9525">
            <a:noFill/>
            <a:miter lim="800000"/>
            <a:headEnd/>
            <a:tailEnd/>
          </a:ln>
        </p:spPr>
      </p:pic>
      <p:pic>
        <p:nvPicPr>
          <p:cNvPr id="4" name="Picture 3"/>
          <p:cNvPicPr>
            <a:picLocks noChangeAspect="1" noChangeArrowheads="1"/>
          </p:cNvPicPr>
          <p:nvPr/>
        </p:nvPicPr>
        <p:blipFill>
          <a:blip r:embed="rId14" cstate="print"/>
          <a:srcRect/>
          <a:stretch>
            <a:fillRect/>
          </a:stretch>
        </p:blipFill>
        <p:spPr bwMode="auto">
          <a:xfrm>
            <a:off x="6934200" y="2971800"/>
            <a:ext cx="1971675" cy="1898310"/>
          </a:xfrm>
          <a:prstGeom prst="rect">
            <a:avLst/>
          </a:prstGeom>
          <a:noFill/>
          <a:ln w="9525">
            <a:noFill/>
            <a:miter lim="800000"/>
            <a:headEnd/>
            <a:tailEnd/>
          </a:ln>
        </p:spPr>
      </p:pic>
      <p:pic>
        <p:nvPicPr>
          <p:cNvPr id="1029" name="Picture 5"/>
          <p:cNvPicPr>
            <a:picLocks noChangeAspect="1" noChangeArrowheads="1"/>
          </p:cNvPicPr>
          <p:nvPr/>
        </p:nvPicPr>
        <p:blipFill>
          <a:blip r:embed="rId15" cstate="print"/>
          <a:srcRect/>
          <a:stretch>
            <a:fillRect/>
          </a:stretch>
        </p:blipFill>
        <p:spPr bwMode="auto">
          <a:xfrm>
            <a:off x="4953000" y="1371600"/>
            <a:ext cx="1447800" cy="1454263"/>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l="10909" t="13974" r="12727" b="12664"/>
          <a:stretch>
            <a:fillRect/>
          </a:stretch>
        </p:blipFill>
        <p:spPr bwMode="auto">
          <a:xfrm>
            <a:off x="381000" y="1905000"/>
            <a:ext cx="1600200" cy="1600200"/>
          </a:xfrm>
          <a:prstGeom prst="rect">
            <a:avLst/>
          </a:prstGeom>
          <a:noFill/>
          <a:ln w="9525">
            <a:noFill/>
            <a:miter lim="800000"/>
            <a:headEnd/>
            <a:tailEnd/>
          </a:ln>
        </p:spPr>
      </p:pic>
      <p:sp>
        <p:nvSpPr>
          <p:cNvPr id="20" name="Rectangle 19"/>
          <p:cNvSpPr/>
          <p:nvPr/>
        </p:nvSpPr>
        <p:spPr>
          <a:xfrm>
            <a:off x="5410200" y="3429000"/>
            <a:ext cx="152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pPr lvl="0"/>
            <a:r>
              <a:rPr lang="en-US" dirty="0" smtClean="0"/>
              <a:t>Products</a:t>
            </a:r>
          </a:p>
          <a:p>
            <a:pPr lvl="1"/>
            <a:r>
              <a:rPr lang="en-US" dirty="0" smtClean="0"/>
              <a:t>Communication of findings to collaborators and the public</a:t>
            </a:r>
          </a:p>
          <a:p>
            <a:pPr lvl="1"/>
            <a:r>
              <a:rPr lang="en-US" dirty="0" smtClean="0"/>
              <a:t>Accessible historical datasets</a:t>
            </a:r>
          </a:p>
          <a:p>
            <a:pPr lvl="0"/>
            <a:r>
              <a:rPr lang="en-US" dirty="0" smtClean="0"/>
              <a:t>Measurement studies</a:t>
            </a:r>
          </a:p>
          <a:p>
            <a:pPr lvl="1"/>
            <a:r>
              <a:rPr lang="en-US" dirty="0" smtClean="0"/>
              <a:t>Determine suitability of real-time sensors for long-term   air-surface exchange research</a:t>
            </a:r>
          </a:p>
          <a:p>
            <a:pPr lvl="1"/>
            <a:r>
              <a:rPr lang="en-US" dirty="0" smtClean="0"/>
              <a:t>Conduct research intensives in coastal ecosystems</a:t>
            </a:r>
          </a:p>
          <a:p>
            <a:pPr lvl="1"/>
            <a:r>
              <a:rPr lang="en-US" dirty="0" smtClean="0"/>
              <a:t>Investigate contribution of organic nitrogen to the reactive nitrogen budget and possible effects on regional air quality</a:t>
            </a:r>
          </a:p>
          <a:p>
            <a:pPr lvl="1">
              <a:buNone/>
            </a:pPr>
            <a:endParaRPr lang="en-US" dirty="0" smtClean="0"/>
          </a:p>
          <a:p>
            <a:pPr lvl="0">
              <a:buNone/>
            </a:pPr>
            <a:endParaRPr lang="en-US" dirty="0" smtClean="0"/>
          </a:p>
          <a:p>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Goal</a:t>
            </a:r>
            <a:endParaRPr lang="en-US" dirty="0"/>
          </a:p>
        </p:txBody>
      </p:sp>
      <p:sp>
        <p:nvSpPr>
          <p:cNvPr id="8" name="Content Placeholder 7"/>
          <p:cNvSpPr>
            <a:spLocks noGrp="1"/>
          </p:cNvSpPr>
          <p:nvPr>
            <p:ph sz="half" idx="1"/>
          </p:nvPr>
        </p:nvSpPr>
        <p:spPr>
          <a:xfrm>
            <a:off x="457200" y="1920085"/>
            <a:ext cx="8229600" cy="1432715"/>
          </a:xfrm>
        </p:spPr>
        <p:txBody>
          <a:bodyPr/>
          <a:lstStyle/>
          <a:p>
            <a:r>
              <a:rPr lang="en-US" dirty="0" smtClean="0"/>
              <a:t>Provide sound scientific information on the emission, transformation, and air-surface exchange of nitrogen compounds in the air. </a:t>
            </a:r>
            <a:endParaRPr lang="en-US" dirty="0"/>
          </a:p>
        </p:txBody>
      </p:sp>
      <p:sp>
        <p:nvSpPr>
          <p:cNvPr id="2" name="Date Placeholder 1"/>
          <p:cNvSpPr>
            <a:spLocks noGrp="1"/>
          </p:cNvSpPr>
          <p:nvPr>
            <p:ph type="dt" sz="half" idx="10"/>
          </p:nvPr>
        </p:nvSpPr>
        <p:spPr/>
        <p:txBody>
          <a:bodyPr/>
          <a:lstStyle/>
          <a:p>
            <a:fld id="{5966485B-8A43-4B08-93E1-DB7D3FDA24D2}"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2</a:t>
            </a:fld>
            <a:endParaRPr lang="en-US"/>
          </a:p>
        </p:txBody>
      </p:sp>
      <p:graphicFrame>
        <p:nvGraphicFramePr>
          <p:cNvPr id="5" name="Diagram 4"/>
          <p:cNvGraphicFramePr/>
          <p:nvPr/>
        </p:nvGraphicFramePr>
        <p:xfrm>
          <a:off x="838200" y="2209800"/>
          <a:ext cx="7970520" cy="43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28600" y="762000"/>
            <a:ext cx="8686800" cy="838200"/>
          </a:xfrm>
        </p:spPr>
        <p:txBody>
          <a:bodyPr/>
          <a:lstStyle/>
          <a:p>
            <a:r>
              <a:rPr lang="en-US" sz="3300" dirty="0" smtClean="0"/>
              <a:t>“Cascading” Effects of Nitrogen in the Environment</a:t>
            </a:r>
            <a:endParaRPr lang="en-US" sz="3300" dirty="0"/>
          </a:p>
        </p:txBody>
      </p:sp>
      <p:sp>
        <p:nvSpPr>
          <p:cNvPr id="2" name="Date Placeholder 1"/>
          <p:cNvSpPr>
            <a:spLocks noGrp="1"/>
          </p:cNvSpPr>
          <p:nvPr>
            <p:ph type="dt" sz="half" idx="10"/>
          </p:nvPr>
        </p:nvSpPr>
        <p:spPr/>
        <p:txBody>
          <a:bodyPr/>
          <a:lstStyle/>
          <a:p>
            <a:fld id="{5966485B-8A43-4B08-93E1-DB7D3FDA24D2}"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3</a:t>
            </a:fld>
            <a:endParaRPr lang="en-US"/>
          </a:p>
        </p:txBody>
      </p:sp>
      <p:grpSp>
        <p:nvGrpSpPr>
          <p:cNvPr id="8" name="Group 7"/>
          <p:cNvGrpSpPr>
            <a:grpSpLocks/>
          </p:cNvGrpSpPr>
          <p:nvPr/>
        </p:nvGrpSpPr>
        <p:grpSpPr bwMode="auto">
          <a:xfrm>
            <a:off x="0" y="1752600"/>
            <a:ext cx="6781639" cy="4666021"/>
            <a:chOff x="864" y="672"/>
            <a:chExt cx="3835" cy="3142"/>
          </a:xfrm>
        </p:grpSpPr>
        <p:pic>
          <p:nvPicPr>
            <p:cNvPr id="9" name="Picture 5"/>
            <p:cNvPicPr>
              <a:picLocks noChangeAspect="1" noChangeArrowheads="1"/>
            </p:cNvPicPr>
            <p:nvPr/>
          </p:nvPicPr>
          <p:blipFill>
            <a:blip r:embed="rId3" cstate="print"/>
            <a:srcRect t="1764" r="2856" b="1250"/>
            <a:stretch>
              <a:fillRect/>
            </a:stretch>
          </p:blipFill>
          <p:spPr bwMode="auto">
            <a:xfrm>
              <a:off x="864" y="672"/>
              <a:ext cx="3792" cy="3067"/>
            </a:xfrm>
            <a:prstGeom prst="rect">
              <a:avLst/>
            </a:prstGeom>
            <a:noFill/>
            <a:ln w="9525">
              <a:noFill/>
              <a:miter lim="800000"/>
              <a:headEnd/>
              <a:tailEnd/>
            </a:ln>
            <a:effectLst/>
          </p:spPr>
        </p:pic>
        <p:sp>
          <p:nvSpPr>
            <p:cNvPr id="10" name="Text Box 6"/>
            <p:cNvSpPr txBox="1">
              <a:spLocks noChangeArrowheads="1"/>
            </p:cNvSpPr>
            <p:nvPr/>
          </p:nvSpPr>
          <p:spPr bwMode="auto">
            <a:xfrm>
              <a:off x="3923" y="3648"/>
              <a:ext cx="776" cy="166"/>
            </a:xfrm>
            <a:prstGeom prst="rect">
              <a:avLst/>
            </a:prstGeom>
            <a:noFill/>
            <a:ln w="9525">
              <a:noFill/>
              <a:miter lim="800000"/>
              <a:headEnd/>
              <a:tailEnd/>
            </a:ln>
            <a:effectLst/>
          </p:spPr>
          <p:txBody>
            <a:bodyPr wrap="square">
              <a:spAutoFit/>
            </a:bodyPr>
            <a:lstStyle/>
            <a:p>
              <a:pPr>
                <a:spcBef>
                  <a:spcPct val="50000"/>
                </a:spcBef>
              </a:pPr>
              <a:r>
                <a:rPr lang="en-US" sz="1000" dirty="0"/>
                <a:t>(Galloway et al., 2003)</a:t>
              </a:r>
            </a:p>
          </p:txBody>
        </p:sp>
      </p:grpSp>
      <p:grpSp>
        <p:nvGrpSpPr>
          <p:cNvPr id="18" name="Group 17"/>
          <p:cNvGrpSpPr/>
          <p:nvPr/>
        </p:nvGrpSpPr>
        <p:grpSpPr>
          <a:xfrm>
            <a:off x="6858000" y="4876800"/>
            <a:ext cx="1828800" cy="1371600"/>
            <a:chOff x="6858000" y="1600200"/>
            <a:chExt cx="1828800" cy="1371600"/>
          </a:xfrm>
        </p:grpSpPr>
        <p:pic>
          <p:nvPicPr>
            <p:cNvPr id="11" name="Picture 8"/>
            <p:cNvPicPr>
              <a:picLocks noChangeAspect="1" noChangeArrowheads="1"/>
            </p:cNvPicPr>
            <p:nvPr/>
          </p:nvPicPr>
          <p:blipFill>
            <a:blip r:embed="rId4" cstate="print"/>
            <a:srcRect/>
            <a:stretch>
              <a:fillRect/>
            </a:stretch>
          </p:blipFill>
          <p:spPr bwMode="auto">
            <a:xfrm>
              <a:off x="6858000" y="1600200"/>
              <a:ext cx="18288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9"/>
            <p:cNvSpPr txBox="1">
              <a:spLocks noChangeArrowheads="1"/>
            </p:cNvSpPr>
            <p:nvPr/>
          </p:nvSpPr>
          <p:spPr bwMode="auto">
            <a:xfrm>
              <a:off x="6858000" y="1600200"/>
              <a:ext cx="1828800" cy="274638"/>
            </a:xfrm>
            <a:prstGeom prst="rect">
              <a:avLst/>
            </a:prstGeom>
            <a:noFill/>
            <a:ln w="9525">
              <a:noFill/>
              <a:miter lim="800000"/>
              <a:headEnd/>
              <a:tailEnd/>
            </a:ln>
            <a:effectLst/>
          </p:spPr>
          <p:txBody>
            <a:bodyPr>
              <a:spAutoFit/>
            </a:bodyPr>
            <a:lstStyle/>
            <a:p>
              <a:pPr>
                <a:spcBef>
                  <a:spcPct val="50000"/>
                </a:spcBef>
              </a:pPr>
              <a:r>
                <a:rPr lang="en-US" sz="1200" b="1">
                  <a:solidFill>
                    <a:schemeClr val="bg1"/>
                  </a:solidFill>
                  <a:latin typeface="Sylfaen" pitchFamily="18" charset="0"/>
                </a:rPr>
                <a:t>Soil acidification</a:t>
              </a:r>
            </a:p>
          </p:txBody>
        </p:sp>
      </p:grpSp>
      <p:grpSp>
        <p:nvGrpSpPr>
          <p:cNvPr id="19" name="Group 18"/>
          <p:cNvGrpSpPr/>
          <p:nvPr/>
        </p:nvGrpSpPr>
        <p:grpSpPr>
          <a:xfrm>
            <a:off x="6858000" y="3352800"/>
            <a:ext cx="1828800" cy="1371600"/>
            <a:chOff x="6858000" y="3276600"/>
            <a:chExt cx="1828800" cy="1371600"/>
          </a:xfrm>
        </p:grpSpPr>
        <p:pic>
          <p:nvPicPr>
            <p:cNvPr id="13" name="Picture 10"/>
            <p:cNvPicPr>
              <a:picLocks noChangeAspect="1" noChangeArrowheads="1"/>
            </p:cNvPicPr>
            <p:nvPr/>
          </p:nvPicPr>
          <p:blipFill>
            <a:blip r:embed="rId5" cstate="print"/>
            <a:srcRect/>
            <a:stretch>
              <a:fillRect/>
            </a:stretch>
          </p:blipFill>
          <p:spPr bwMode="auto">
            <a:xfrm>
              <a:off x="6858000" y="3276600"/>
              <a:ext cx="18288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 Box 12"/>
            <p:cNvSpPr txBox="1">
              <a:spLocks noChangeArrowheads="1"/>
            </p:cNvSpPr>
            <p:nvPr/>
          </p:nvSpPr>
          <p:spPr bwMode="auto">
            <a:xfrm>
              <a:off x="6858000" y="3276600"/>
              <a:ext cx="1828800" cy="274638"/>
            </a:xfrm>
            <a:prstGeom prst="rect">
              <a:avLst/>
            </a:prstGeom>
            <a:noFill/>
            <a:ln w="9525">
              <a:noFill/>
              <a:miter lim="800000"/>
              <a:headEnd/>
              <a:tailEnd/>
            </a:ln>
            <a:effectLst/>
          </p:spPr>
          <p:txBody>
            <a:bodyPr>
              <a:spAutoFit/>
            </a:bodyPr>
            <a:lstStyle/>
            <a:p>
              <a:pPr>
                <a:spcBef>
                  <a:spcPct val="50000"/>
                </a:spcBef>
              </a:pPr>
              <a:r>
                <a:rPr lang="en-US" sz="1200" b="1">
                  <a:solidFill>
                    <a:schemeClr val="bg1"/>
                  </a:solidFill>
                  <a:latin typeface="Sylfaen" pitchFamily="18" charset="0"/>
                </a:rPr>
                <a:t>Eutrophication</a:t>
              </a:r>
            </a:p>
          </p:txBody>
        </p:sp>
      </p:grpSp>
      <p:grpSp>
        <p:nvGrpSpPr>
          <p:cNvPr id="24" name="Group 23"/>
          <p:cNvGrpSpPr/>
          <p:nvPr/>
        </p:nvGrpSpPr>
        <p:grpSpPr>
          <a:xfrm>
            <a:off x="6858000" y="1828800"/>
            <a:ext cx="1828800" cy="1351722"/>
            <a:chOff x="6858000" y="4876800"/>
            <a:chExt cx="1828800" cy="1351722"/>
          </a:xfrm>
        </p:grpSpPr>
        <p:pic>
          <p:nvPicPr>
            <p:cNvPr id="1026" name="Picture 2"/>
            <p:cNvPicPr>
              <a:picLocks noChangeAspect="1" noChangeArrowheads="1"/>
            </p:cNvPicPr>
            <p:nvPr/>
          </p:nvPicPr>
          <p:blipFill>
            <a:blip r:embed="rId6" cstate="print"/>
            <a:srcRect/>
            <a:stretch>
              <a:fillRect/>
            </a:stretch>
          </p:blipFill>
          <p:spPr bwMode="auto">
            <a:xfrm>
              <a:off x="6858000" y="4876800"/>
              <a:ext cx="1828800" cy="1351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 Box 14"/>
            <p:cNvSpPr txBox="1">
              <a:spLocks noChangeArrowheads="1"/>
            </p:cNvSpPr>
            <p:nvPr/>
          </p:nvSpPr>
          <p:spPr bwMode="auto">
            <a:xfrm>
              <a:off x="6858000" y="4876800"/>
              <a:ext cx="1828800" cy="274638"/>
            </a:xfrm>
            <a:prstGeom prst="rect">
              <a:avLst/>
            </a:prstGeom>
            <a:noFill/>
            <a:ln w="9525">
              <a:noFill/>
              <a:miter lim="800000"/>
              <a:headEnd/>
              <a:tailEnd/>
            </a:ln>
            <a:effectLst/>
          </p:spPr>
          <p:txBody>
            <a:bodyPr>
              <a:spAutoFit/>
            </a:bodyPr>
            <a:lstStyle/>
            <a:p>
              <a:pPr>
                <a:spcBef>
                  <a:spcPct val="50000"/>
                </a:spcBef>
              </a:pPr>
              <a:r>
                <a:rPr lang="en-US" sz="1200" b="1" dirty="0" smtClean="0">
                  <a:latin typeface="Sylfaen" pitchFamily="18" charset="0"/>
                </a:rPr>
                <a:t>Tropospheric Ozone </a:t>
              </a:r>
              <a:endParaRPr lang="en-US" sz="1200" b="1" dirty="0">
                <a:latin typeface="Sylfae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dirty="0" smtClean="0"/>
              <a:t>Approach</a:t>
            </a:r>
            <a:endParaRPr lang="en-US" dirty="0"/>
          </a:p>
        </p:txBody>
      </p:sp>
      <p:sp>
        <p:nvSpPr>
          <p:cNvPr id="3" name="Content Placeholder 2"/>
          <p:cNvSpPr>
            <a:spLocks noGrp="1"/>
          </p:cNvSpPr>
          <p:nvPr>
            <p:ph idx="1"/>
          </p:nvPr>
        </p:nvSpPr>
        <p:spPr>
          <a:xfrm>
            <a:off x="457200" y="1447800"/>
            <a:ext cx="8229600" cy="1828800"/>
          </a:xfrm>
        </p:spPr>
        <p:txBody>
          <a:bodyPr/>
          <a:lstStyle/>
          <a:p>
            <a:r>
              <a:rPr lang="en-US" dirty="0" smtClean="0"/>
              <a:t>Short-term Research Intensives</a:t>
            </a:r>
          </a:p>
          <a:p>
            <a:pPr lvl="1"/>
            <a:r>
              <a:rPr lang="en-US" dirty="0" smtClean="0"/>
              <a:t>Fast-response and integrated trace gas measurements </a:t>
            </a:r>
          </a:p>
          <a:p>
            <a:pPr lvl="1"/>
            <a:r>
              <a:rPr lang="en-US" dirty="0" smtClean="0"/>
              <a:t>Extensive collaboration in major process studies to better understand the cycling of nitrogen compounds</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4</a:t>
            </a:fld>
            <a:endParaRPr lang="en-US"/>
          </a:p>
        </p:txBody>
      </p:sp>
      <p:grpSp>
        <p:nvGrpSpPr>
          <p:cNvPr id="10" name="Group 9"/>
          <p:cNvGrpSpPr/>
          <p:nvPr/>
        </p:nvGrpSpPr>
        <p:grpSpPr>
          <a:xfrm>
            <a:off x="4572000" y="3733800"/>
            <a:ext cx="4038600" cy="2397443"/>
            <a:chOff x="4876800" y="3810000"/>
            <a:chExt cx="4038600" cy="2397443"/>
          </a:xfrm>
        </p:grpSpPr>
        <p:pic>
          <p:nvPicPr>
            <p:cNvPr id="1026" name="Picture 2" descr="C:\Documents and Settings\mylesl\My Documents\CalNex\UT_CA pics\PhotosMay2010\P5060020.JPG"/>
            <p:cNvPicPr>
              <a:picLocks noChangeAspect="1" noChangeArrowheads="1"/>
            </p:cNvPicPr>
            <p:nvPr/>
          </p:nvPicPr>
          <p:blipFill>
            <a:blip r:embed="rId3" cstate="print"/>
            <a:srcRect b="31009"/>
            <a:stretch>
              <a:fillRect/>
            </a:stretch>
          </p:blipFill>
          <p:spPr bwMode="auto">
            <a:xfrm>
              <a:off x="4953000" y="3810000"/>
              <a:ext cx="3533775"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876800" y="5715000"/>
              <a:ext cx="4038600" cy="492443"/>
            </a:xfrm>
            <a:prstGeom prst="rect">
              <a:avLst/>
            </a:prstGeom>
            <a:noFill/>
          </p:spPr>
          <p:txBody>
            <a:bodyPr wrap="square" rtlCol="0">
              <a:spAutoFit/>
            </a:bodyPr>
            <a:lstStyle/>
            <a:p>
              <a:r>
                <a:rPr lang="en-US" sz="1300" i="1" dirty="0" smtClean="0"/>
                <a:t>Fast-response sensor (inlet  shown center) and traditional annular denuder samplers in California.</a:t>
              </a:r>
              <a:endParaRPr lang="en-US" sz="1300" i="1" dirty="0"/>
            </a:p>
          </p:txBody>
        </p:sp>
      </p:grpSp>
      <p:grpSp>
        <p:nvGrpSpPr>
          <p:cNvPr id="18" name="Group 17"/>
          <p:cNvGrpSpPr/>
          <p:nvPr/>
        </p:nvGrpSpPr>
        <p:grpSpPr>
          <a:xfrm>
            <a:off x="457200" y="3505200"/>
            <a:ext cx="3780450" cy="2702243"/>
            <a:chOff x="457200" y="3505200"/>
            <a:chExt cx="3780450" cy="2702243"/>
          </a:xfrm>
        </p:grpSpPr>
        <p:pic>
          <p:nvPicPr>
            <p:cNvPr id="11" name="Picture 6" descr="P1010781"/>
            <p:cNvPicPr>
              <a:picLocks noChangeAspect="1" noChangeArrowheads="1"/>
            </p:cNvPicPr>
            <p:nvPr/>
          </p:nvPicPr>
          <p:blipFill>
            <a:blip r:embed="rId4" cstate="print"/>
            <a:srcRect t="13816" b="35916"/>
            <a:stretch>
              <a:fillRect/>
            </a:stretch>
          </p:blipFill>
          <p:spPr bwMode="auto">
            <a:xfrm>
              <a:off x="457200" y="3505200"/>
              <a:ext cx="3780450" cy="2093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533400" y="5715000"/>
              <a:ext cx="3657600" cy="492443"/>
            </a:xfrm>
            <a:prstGeom prst="rect">
              <a:avLst/>
            </a:prstGeom>
            <a:noFill/>
          </p:spPr>
          <p:txBody>
            <a:bodyPr wrap="square" rtlCol="0">
              <a:spAutoFit/>
            </a:bodyPr>
            <a:lstStyle/>
            <a:p>
              <a:r>
                <a:rPr lang="en-US" sz="1300" i="1" dirty="0" smtClean="0"/>
                <a:t>Measurement scaffold atop the Moody Tower on the University of Houston campus.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TexAQSII Radical and Atmospheric Measurement Project (TRAMP)</a:t>
            </a:r>
          </a:p>
        </p:txBody>
      </p:sp>
      <p:sp>
        <p:nvSpPr>
          <p:cNvPr id="3" name="Content Placeholder 2"/>
          <p:cNvSpPr>
            <a:spLocks noGrp="1"/>
          </p:cNvSpPr>
          <p:nvPr>
            <p:ph sz="half" idx="1"/>
          </p:nvPr>
        </p:nvSpPr>
        <p:spPr>
          <a:xfrm>
            <a:off x="457200" y="2057399"/>
            <a:ext cx="4038600" cy="4297525"/>
          </a:xfrm>
        </p:spPr>
        <p:txBody>
          <a:bodyPr/>
          <a:lstStyle/>
          <a:p>
            <a:r>
              <a:rPr lang="en-US" dirty="0" smtClean="0"/>
              <a:t>Summertime air quality study in Houston in 2006</a:t>
            </a:r>
          </a:p>
          <a:p>
            <a:r>
              <a:rPr lang="en-US" dirty="0" smtClean="0"/>
              <a:t>Emissions from mobile sources and numerous electrical generation units, petrochemical facilities and other industrial sources</a:t>
            </a:r>
          </a:p>
          <a:p>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5</a:t>
            </a:fld>
            <a:endParaRPr lang="en-US"/>
          </a:p>
        </p:txBody>
      </p:sp>
      <p:pic>
        <p:nvPicPr>
          <p:cNvPr id="9" name="Picture 4" descr="field 110"/>
          <p:cNvPicPr>
            <a:picLocks noGrp="1" noChangeArrowheads="1"/>
          </p:cNvPicPr>
          <p:nvPr>
            <p:ph sz="half" idx="2"/>
          </p:nvPr>
        </p:nvPicPr>
        <p:blipFill>
          <a:blip r:embed="rId3" cstate="print"/>
          <a:srcRect/>
          <a:stretch>
            <a:fillRect/>
          </a:stretch>
        </p:blipFill>
        <p:spPr bwMode="auto">
          <a:xfrm>
            <a:off x="5029200" y="1524000"/>
            <a:ext cx="3310128" cy="2089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5" descr="field 098"/>
          <p:cNvPicPr>
            <a:picLocks noChangeAspect="1" noChangeArrowheads="1"/>
          </p:cNvPicPr>
          <p:nvPr/>
        </p:nvPicPr>
        <p:blipFill>
          <a:blip r:embed="rId4" cstate="print"/>
          <a:srcRect/>
          <a:stretch>
            <a:fillRect/>
          </a:stretch>
        </p:blipFill>
        <p:spPr bwMode="auto">
          <a:xfrm>
            <a:off x="5029200" y="3733800"/>
            <a:ext cx="3306206" cy="2162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724400" y="6019800"/>
            <a:ext cx="4038600" cy="492443"/>
          </a:xfrm>
          <a:prstGeom prst="rect">
            <a:avLst/>
          </a:prstGeom>
          <a:noFill/>
        </p:spPr>
        <p:txBody>
          <a:bodyPr wrap="square" rtlCol="0">
            <a:spAutoFit/>
          </a:bodyPr>
          <a:lstStyle/>
          <a:p>
            <a:r>
              <a:rPr lang="en-US" sz="1300" i="1" dirty="0" smtClean="0"/>
              <a:t>View of downtown Houston from Moody Tower under clear and polluted conditions.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7"/>
          <p:cNvPicPr>
            <a:picLocks noChangeAspect="1" noChangeArrowheads="1"/>
          </p:cNvPicPr>
          <p:nvPr/>
        </p:nvPicPr>
        <p:blipFill>
          <a:blip r:embed="rId3" cstate="print"/>
          <a:srcRect t="4762" r="7042"/>
          <a:stretch>
            <a:fillRect/>
          </a:stretch>
        </p:blipFill>
        <p:spPr bwMode="auto">
          <a:xfrm>
            <a:off x="339090" y="1524000"/>
            <a:ext cx="8423910" cy="5105400"/>
          </a:xfrm>
          <a:prstGeom prst="rect">
            <a:avLst/>
          </a:prstGeom>
          <a:noFill/>
          <a:ln w="9525">
            <a:noFill/>
            <a:miter lim="800000"/>
            <a:headEnd/>
            <a:tailEnd/>
          </a:ln>
        </p:spPr>
      </p:pic>
      <p:sp>
        <p:nvSpPr>
          <p:cNvPr id="6" name="Title 1"/>
          <p:cNvSpPr txBox="1">
            <a:spLocks/>
          </p:cNvSpPr>
          <p:nvPr/>
        </p:nvSpPr>
        <p:spPr>
          <a:xfrm>
            <a:off x="457200" y="914400"/>
            <a:ext cx="8229600" cy="93268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TRAMP Study</a:t>
            </a:r>
          </a:p>
        </p:txBody>
      </p:sp>
      <p:sp>
        <p:nvSpPr>
          <p:cNvPr id="5" name="TextBox 4"/>
          <p:cNvSpPr txBox="1"/>
          <p:nvPr/>
        </p:nvSpPr>
        <p:spPr>
          <a:xfrm>
            <a:off x="7391400" y="6172200"/>
            <a:ext cx="1752600" cy="338554"/>
          </a:xfrm>
          <a:prstGeom prst="rect">
            <a:avLst/>
          </a:prstGeom>
          <a:noFill/>
          <a:ln>
            <a:noFill/>
          </a:ln>
        </p:spPr>
        <p:txBody>
          <a:bodyPr wrap="square" rtlCol="0">
            <a:spAutoFit/>
          </a:bodyPr>
          <a:lstStyle/>
          <a:p>
            <a:r>
              <a:rPr lang="en-US" sz="1600" dirty="0" smtClean="0"/>
              <a:t>Luke et al., 2010</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1143000"/>
          </a:xfrm>
        </p:spPr>
        <p:txBody>
          <a:bodyPr/>
          <a:lstStyle/>
          <a:p>
            <a:r>
              <a:rPr lang="en-US" dirty="0" smtClean="0"/>
              <a:t>Study of Houston Atmospheric Radicals Project (SHARP)</a:t>
            </a:r>
            <a:endParaRPr lang="en-US" dirty="0"/>
          </a:p>
        </p:txBody>
      </p:sp>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7</a:t>
            </a:fld>
            <a:endParaRPr lang="en-US"/>
          </a:p>
        </p:txBody>
      </p:sp>
      <p:pic>
        <p:nvPicPr>
          <p:cNvPr id="8" name="Picture 4"/>
          <p:cNvPicPr>
            <a:picLocks noChangeAspect="1" noChangeArrowheads="1"/>
          </p:cNvPicPr>
          <p:nvPr/>
        </p:nvPicPr>
        <p:blipFill>
          <a:blip r:embed="rId3" cstate="print"/>
          <a:srcRect l="3156" t="7692" r="7364"/>
          <a:stretch>
            <a:fillRect/>
          </a:stretch>
        </p:blipFill>
        <p:spPr bwMode="auto">
          <a:xfrm>
            <a:off x="4654550" y="2362200"/>
            <a:ext cx="4489450" cy="3200400"/>
          </a:xfrm>
          <a:prstGeom prst="rect">
            <a:avLst/>
          </a:prstGeom>
          <a:solidFill>
            <a:schemeClr val="bg1"/>
          </a:solidFill>
          <a:ln w="9525">
            <a:solidFill>
              <a:schemeClr val="tx1"/>
            </a:solidFill>
            <a:miter lim="800000"/>
            <a:headEnd/>
            <a:tailEnd/>
          </a:ln>
        </p:spPr>
      </p:pic>
      <p:pic>
        <p:nvPicPr>
          <p:cNvPr id="9" name="Picture 5"/>
          <p:cNvPicPr>
            <a:picLocks noChangeAspect="1" noChangeArrowheads="1"/>
          </p:cNvPicPr>
          <p:nvPr/>
        </p:nvPicPr>
        <p:blipFill>
          <a:blip r:embed="rId4" cstate="print"/>
          <a:srcRect l="2635" t="7709" r="7379"/>
          <a:stretch>
            <a:fillRect/>
          </a:stretch>
        </p:blipFill>
        <p:spPr bwMode="auto">
          <a:xfrm>
            <a:off x="58737" y="2362200"/>
            <a:ext cx="4564063" cy="3200400"/>
          </a:xfrm>
          <a:prstGeom prst="rect">
            <a:avLst/>
          </a:prstGeom>
          <a:solidFill>
            <a:schemeClr val="bg1"/>
          </a:solidFill>
          <a:ln w="9525">
            <a:solidFill>
              <a:schemeClr val="tx1"/>
            </a:solidFill>
            <a:miter lim="800000"/>
            <a:headEnd/>
            <a:tailEnd/>
          </a:ln>
        </p:spPr>
      </p:pic>
      <p:sp>
        <p:nvSpPr>
          <p:cNvPr id="10" name="TextBox 9"/>
          <p:cNvSpPr txBox="1"/>
          <p:nvPr/>
        </p:nvSpPr>
        <p:spPr>
          <a:xfrm>
            <a:off x="2209800" y="5638800"/>
            <a:ext cx="83820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accent3">
                    <a:lumMod val="50000"/>
                  </a:schemeClr>
                </a:solidFill>
              </a:rPr>
              <a:t>2006</a:t>
            </a:r>
            <a:endParaRPr lang="en-US" sz="2400" dirty="0">
              <a:solidFill>
                <a:schemeClr val="accent3">
                  <a:lumMod val="50000"/>
                </a:schemeClr>
              </a:solidFill>
            </a:endParaRPr>
          </a:p>
        </p:txBody>
      </p:sp>
      <p:sp>
        <p:nvSpPr>
          <p:cNvPr id="12" name="TextBox 11"/>
          <p:cNvSpPr txBox="1"/>
          <p:nvPr/>
        </p:nvSpPr>
        <p:spPr>
          <a:xfrm>
            <a:off x="6705600" y="5638800"/>
            <a:ext cx="83820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chemeClr val="accent3">
                    <a:lumMod val="50000"/>
                  </a:schemeClr>
                </a:solidFill>
              </a:rPr>
              <a:t>2009</a:t>
            </a:r>
            <a:endParaRPr lang="en-US" sz="24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7"/>
          <p:cNvPicPr>
            <a:picLocks noChangeAspect="1" noChangeArrowheads="1"/>
          </p:cNvPicPr>
          <p:nvPr/>
        </p:nvPicPr>
        <p:blipFill>
          <a:blip r:embed="rId3" cstate="print"/>
          <a:srcRect b="49893"/>
          <a:stretch>
            <a:fillRect/>
          </a:stretch>
        </p:blipFill>
        <p:spPr bwMode="auto">
          <a:xfrm>
            <a:off x="228600" y="1828800"/>
            <a:ext cx="4165691" cy="4608107"/>
          </a:xfrm>
          <a:prstGeom prst="rect">
            <a:avLst/>
          </a:prstGeom>
          <a:noFill/>
          <a:ln w="9525">
            <a:noFill/>
            <a:miter lim="800000"/>
            <a:headEnd/>
            <a:tailEnd/>
          </a:ln>
        </p:spPr>
      </p:pic>
      <p:pic>
        <p:nvPicPr>
          <p:cNvPr id="208" name="Picture 207" descr="Los Gatos NO2.jpg"/>
          <p:cNvPicPr>
            <a:picLocks noChangeAspect="1"/>
          </p:cNvPicPr>
          <p:nvPr/>
        </p:nvPicPr>
        <p:blipFill>
          <a:blip r:embed="rId4" cstate="print"/>
          <a:srcRect l="24390" t="23469" r="17073" b="10819"/>
          <a:stretch>
            <a:fillRect/>
          </a:stretch>
        </p:blipFill>
        <p:spPr>
          <a:xfrm>
            <a:off x="2438400" y="4648200"/>
            <a:ext cx="1600200" cy="933450"/>
          </a:xfrm>
          <a:prstGeom prst="rect">
            <a:avLst/>
          </a:prstGeom>
          <a:ln>
            <a:noFill/>
          </a:ln>
          <a:effectLst>
            <a:outerShdw blurRad="292100" dist="139700" dir="2700000" algn="tl" rotWithShape="0">
              <a:srgbClr val="333333">
                <a:alpha val="65000"/>
              </a:srgbClr>
            </a:outerShdw>
          </a:effectLst>
        </p:spPr>
      </p:pic>
      <p:sp>
        <p:nvSpPr>
          <p:cNvPr id="209" name="Title 208"/>
          <p:cNvSpPr>
            <a:spLocks noGrp="1"/>
          </p:cNvSpPr>
          <p:nvPr>
            <p:ph type="title"/>
          </p:nvPr>
        </p:nvSpPr>
        <p:spPr>
          <a:xfrm>
            <a:off x="457200" y="704088"/>
            <a:ext cx="8229600" cy="972312"/>
          </a:xfrm>
        </p:spPr>
        <p:txBody>
          <a:bodyPr/>
          <a:lstStyle/>
          <a:p>
            <a:r>
              <a:rPr lang="en-US" dirty="0" smtClean="0"/>
              <a:t>NO</a:t>
            </a:r>
            <a:r>
              <a:rPr lang="en-US" baseline="-25000" dirty="0" smtClean="0"/>
              <a:t>2</a:t>
            </a:r>
            <a:r>
              <a:rPr lang="en-US" dirty="0" smtClean="0"/>
              <a:t> Detection Techniques</a:t>
            </a:r>
            <a:endParaRPr lang="en-US" dirty="0"/>
          </a:p>
        </p:txBody>
      </p:sp>
      <p:sp>
        <p:nvSpPr>
          <p:cNvPr id="211" name="Content Placeholder 210"/>
          <p:cNvSpPr>
            <a:spLocks noGrp="1"/>
          </p:cNvSpPr>
          <p:nvPr>
            <p:ph sz="half" idx="2"/>
          </p:nvPr>
        </p:nvSpPr>
        <p:spPr>
          <a:xfrm>
            <a:off x="4572000" y="1981200"/>
            <a:ext cx="4191000" cy="4206240"/>
          </a:xfrm>
        </p:spPr>
        <p:txBody>
          <a:bodyPr/>
          <a:lstStyle/>
          <a:p>
            <a:r>
              <a:rPr lang="en-US" dirty="0" smtClean="0"/>
              <a:t>Characterization of a commercial NO</a:t>
            </a:r>
            <a:r>
              <a:rPr lang="en-US" baseline="-25000" dirty="0" smtClean="0"/>
              <a:t>2</a:t>
            </a:r>
            <a:r>
              <a:rPr lang="en-US" dirty="0" smtClean="0"/>
              <a:t> detector</a:t>
            </a:r>
          </a:p>
          <a:p>
            <a:pPr lvl="1"/>
            <a:r>
              <a:rPr lang="en-US" dirty="0" smtClean="0"/>
              <a:t>University of Maryland commercial  spectrometer</a:t>
            </a:r>
          </a:p>
          <a:p>
            <a:pPr lvl="1"/>
            <a:r>
              <a:rPr lang="en-US" dirty="0" smtClean="0"/>
              <a:t>ARL custom-built </a:t>
            </a:r>
            <a:r>
              <a:rPr lang="en-US" dirty="0" err="1" smtClean="0"/>
              <a:t>chemiluminescence</a:t>
            </a:r>
            <a:r>
              <a:rPr lang="en-US" dirty="0" smtClean="0"/>
              <a:t> detector</a:t>
            </a:r>
            <a:endParaRPr lang="en-US" dirty="0"/>
          </a:p>
        </p:txBody>
      </p:sp>
      <p:sp>
        <p:nvSpPr>
          <p:cNvPr id="212" name="TextBox 211"/>
          <p:cNvSpPr txBox="1"/>
          <p:nvPr/>
        </p:nvSpPr>
        <p:spPr>
          <a:xfrm>
            <a:off x="6400800" y="6096000"/>
            <a:ext cx="2514600" cy="338554"/>
          </a:xfrm>
          <a:prstGeom prst="rect">
            <a:avLst/>
          </a:prstGeom>
          <a:noFill/>
          <a:ln>
            <a:noFill/>
          </a:ln>
        </p:spPr>
        <p:txBody>
          <a:bodyPr wrap="square" rtlCol="0">
            <a:spAutoFit/>
          </a:bodyPr>
          <a:lstStyle/>
          <a:p>
            <a:r>
              <a:rPr lang="en-US" sz="1600" dirty="0" err="1" smtClean="0"/>
              <a:t>Castellanos</a:t>
            </a:r>
            <a:r>
              <a:rPr lang="en-US" sz="1600" dirty="0" smtClean="0"/>
              <a:t> et al., 2009</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nvPr>
        </p:nvGraphicFramePr>
        <p:xfrm>
          <a:off x="152400" y="1828800"/>
          <a:ext cx="85344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457200" y="704088"/>
            <a:ext cx="8229600" cy="972312"/>
          </a:xfrm>
        </p:spPr>
        <p:txBody>
          <a:bodyPr/>
          <a:lstStyle/>
          <a:p>
            <a:r>
              <a:rPr lang="en-US" dirty="0" smtClean="0"/>
              <a:t>CalNex 2010 Study</a:t>
            </a:r>
            <a:endParaRPr lang="en-US" dirty="0"/>
          </a:p>
        </p:txBody>
      </p:sp>
      <p:sp>
        <p:nvSpPr>
          <p:cNvPr id="11" name="TextBox 10"/>
          <p:cNvSpPr txBox="1"/>
          <p:nvPr/>
        </p:nvSpPr>
        <p:spPr>
          <a:xfrm>
            <a:off x="4191000" y="2667000"/>
            <a:ext cx="1905000" cy="338554"/>
          </a:xfrm>
          <a:prstGeom prst="rect">
            <a:avLst/>
          </a:prstGeom>
          <a:noFill/>
        </p:spPr>
        <p:txBody>
          <a:bodyPr wrap="square" rtlCol="0">
            <a:spAutoFit/>
          </a:bodyPr>
          <a:lstStyle/>
          <a:p>
            <a:r>
              <a:rPr lang="en-US" sz="1600" dirty="0" smtClean="0">
                <a:solidFill>
                  <a:schemeClr val="bg1">
                    <a:lumMod val="50000"/>
                  </a:schemeClr>
                </a:solidFill>
              </a:rPr>
              <a:t>Urea Fertilization</a:t>
            </a:r>
            <a:endParaRPr lang="en-US" sz="1600" dirty="0">
              <a:solidFill>
                <a:schemeClr val="bg1">
                  <a:lumMod val="50000"/>
                </a:schemeClr>
              </a:solidFill>
            </a:endParaRPr>
          </a:p>
        </p:txBody>
      </p:sp>
      <p:pic>
        <p:nvPicPr>
          <p:cNvPr id="14" name="Picture 5"/>
          <p:cNvPicPr>
            <a:picLocks noChangeAspect="1" noChangeArrowheads="1"/>
          </p:cNvPicPr>
          <p:nvPr/>
        </p:nvPicPr>
        <p:blipFill>
          <a:blip r:embed="rId4" cstate="print"/>
          <a:srcRect/>
          <a:stretch>
            <a:fillRect/>
          </a:stretch>
        </p:blipFill>
        <p:spPr bwMode="auto">
          <a:xfrm>
            <a:off x="6477000" y="1066800"/>
            <a:ext cx="2074752"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4D0FBA1-BAC6-421A-B372-E1EA7A56D2D4}">
  <ds:schemaRefs>
    <ds:schemaRef ds:uri="http://schemas.microsoft.com/office/2006/metadata/properties"/>
  </ds:schemaRefs>
</ds:datastoreItem>
</file>

<file path=customXml/itemProps2.xml><?xml version="1.0" encoding="utf-8"?>
<ds:datastoreItem xmlns:ds="http://schemas.openxmlformats.org/officeDocument/2006/customXml" ds:itemID="{6B263EBE-4990-4587-82BA-82F5E3DB4FC8}">
  <ds:schemaRefs>
    <ds:schemaRef ds:uri="http://schemas.microsoft.com/sharepoint/v3/contenttype/forms"/>
  </ds:schemaRefs>
</ds:datastoreItem>
</file>

<file path=customXml/itemProps3.xml><?xml version="1.0" encoding="utf-8"?>
<ds:datastoreItem xmlns:ds="http://schemas.openxmlformats.org/officeDocument/2006/customXml" ds:itemID="{292C3E54-9B2A-40A9-957A-4E1047FF8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4921</TotalTime>
  <Words>2305</Words>
  <Application>Microsoft Office PowerPoint</Application>
  <PresentationFormat>On-screen Show (4:3)</PresentationFormat>
  <Paragraphs>141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1_Flow</vt:lpstr>
      <vt:lpstr>Atmospheric Nitrogen Research</vt:lpstr>
      <vt:lpstr>Goal</vt:lpstr>
      <vt:lpstr>“Cascading” Effects of Nitrogen in the Environment</vt:lpstr>
      <vt:lpstr>Approach</vt:lpstr>
      <vt:lpstr>TexAQSII Radical and Atmospheric Measurement Project (TRAMP)</vt:lpstr>
      <vt:lpstr>Slide 6</vt:lpstr>
      <vt:lpstr>Study of Houston Atmospheric Radicals Project (SHARP)</vt:lpstr>
      <vt:lpstr>NO2 Detection Techniques</vt:lpstr>
      <vt:lpstr>CalNex 2010 Study</vt:lpstr>
      <vt:lpstr>Ammonia  in East Tennessee Study</vt:lpstr>
      <vt:lpstr>Atmospheric Deposition of Ammonia Study</vt:lpstr>
      <vt:lpstr>Drivers for Ammonia Air-Surface Exchange</vt:lpstr>
      <vt:lpstr>Indicators of Success</vt:lpstr>
      <vt:lpstr>Collaborators</vt:lpstr>
      <vt:lpstr>Future Directions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430</cp:revision>
  <dcterms:created xsi:type="dcterms:W3CDTF">2010-03-05T18:03:08Z</dcterms:created>
  <dcterms:modified xsi:type="dcterms:W3CDTF">2011-04-13T16:58:54Z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