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9"/>
  </p:notesMasterIdLst>
  <p:handoutMasterIdLst>
    <p:handoutMasterId r:id="rId30"/>
  </p:handoutMasterIdLst>
  <p:sldIdLst>
    <p:sldId id="380" r:id="rId5"/>
    <p:sldId id="381" r:id="rId6"/>
    <p:sldId id="321" r:id="rId7"/>
    <p:sldId id="310" r:id="rId8"/>
    <p:sldId id="378" r:id="rId9"/>
    <p:sldId id="371" r:id="rId10"/>
    <p:sldId id="362" r:id="rId11"/>
    <p:sldId id="325" r:id="rId12"/>
    <p:sldId id="382" r:id="rId13"/>
    <p:sldId id="329" r:id="rId14"/>
    <p:sldId id="322" r:id="rId15"/>
    <p:sldId id="345" r:id="rId16"/>
    <p:sldId id="383" r:id="rId17"/>
    <p:sldId id="346" r:id="rId18"/>
    <p:sldId id="379" r:id="rId19"/>
    <p:sldId id="372" r:id="rId20"/>
    <p:sldId id="320" r:id="rId21"/>
    <p:sldId id="373" r:id="rId22"/>
    <p:sldId id="361" r:id="rId23"/>
    <p:sldId id="369" r:id="rId24"/>
    <p:sldId id="385" r:id="rId25"/>
    <p:sldId id="327" r:id="rId26"/>
    <p:sldId id="370" r:id="rId27"/>
    <p:sldId id="386"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06" autoAdjust="0"/>
    <p:restoredTop sz="81508" autoAdjust="0"/>
  </p:normalViewPr>
  <p:slideViewPr>
    <p:cSldViewPr>
      <p:cViewPr>
        <p:scale>
          <a:sx n="100" d="100"/>
          <a:sy n="100" d="100"/>
        </p:scale>
        <p:origin x="-10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430"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atdd\Marshall\Copy%20of%20preciptotal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diak\Documents\Book1EastDail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diak\Documents\Book1Ea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782662583843687"/>
          <c:y val="4.8695261776488474E-2"/>
          <c:w val="0.87217337416156315"/>
          <c:h val="0.80884479900538764"/>
        </c:manualLayout>
      </c:layout>
      <c:barChart>
        <c:barDir val="col"/>
        <c:grouping val="clustered"/>
        <c:ser>
          <c:idx val="0"/>
          <c:order val="0"/>
          <c:spPr>
            <a:solidFill>
              <a:srgbClr val="FF0000"/>
            </a:solidFill>
          </c:spPr>
          <c:cat>
            <c:strRef>
              <c:f>Sheet1!$H$37:$H$41</c:f>
              <c:strCache>
                <c:ptCount val="5"/>
                <c:pt idx="0">
                  <c:v>DFIR</c:v>
                </c:pt>
                <c:pt idx="1">
                  <c:v>SDFIR</c:v>
                </c:pt>
                <c:pt idx="2">
                  <c:v>DA</c:v>
                </c:pt>
                <c:pt idx="3">
                  <c:v>SA</c:v>
                </c:pt>
                <c:pt idx="4">
                  <c:v>none</c:v>
                </c:pt>
              </c:strCache>
            </c:strRef>
          </c:cat>
          <c:val>
            <c:numRef>
              <c:f>Sheet1!$I$37:$I$41</c:f>
              <c:numCache>
                <c:formatCode>General</c:formatCode>
                <c:ptCount val="5"/>
                <c:pt idx="0">
                  <c:v>1</c:v>
                </c:pt>
                <c:pt idx="1">
                  <c:v>1.5124471690384782</c:v>
                </c:pt>
                <c:pt idx="2">
                  <c:v>23.870593987453283</c:v>
                </c:pt>
                <c:pt idx="3">
                  <c:v>28.436501017146178</c:v>
                </c:pt>
                <c:pt idx="4">
                  <c:v>45</c:v>
                </c:pt>
              </c:numCache>
            </c:numRef>
          </c:val>
        </c:ser>
        <c:axId val="74760576"/>
        <c:axId val="74762112"/>
      </c:barChart>
      <c:catAx>
        <c:axId val="74760576"/>
        <c:scaling>
          <c:orientation val="minMax"/>
        </c:scaling>
        <c:axPos val="b"/>
        <c:tickLblPos val="nextTo"/>
        <c:crossAx val="74762112"/>
        <c:crosses val="autoZero"/>
        <c:auto val="1"/>
        <c:lblAlgn val="ctr"/>
        <c:lblOffset val="100"/>
      </c:catAx>
      <c:valAx>
        <c:axId val="74762112"/>
        <c:scaling>
          <c:orientation val="minMax"/>
        </c:scaling>
        <c:axPos val="l"/>
        <c:majorGridlines/>
        <c:numFmt formatCode="General" sourceLinked="1"/>
        <c:tickLblPos val="nextTo"/>
        <c:crossAx val="747605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864276833816822"/>
          <c:y val="2.3181496884914464E-2"/>
          <c:w val="0.68633975208544573"/>
          <c:h val="0.75389012270902322"/>
        </c:manualLayout>
      </c:layout>
      <c:scatterChart>
        <c:scatterStyle val="lineMarker"/>
        <c:ser>
          <c:idx val="0"/>
          <c:order val="0"/>
          <c:spPr>
            <a:ln w="28575">
              <a:noFill/>
            </a:ln>
          </c:spPr>
          <c:trendline>
            <c:trendlineType val="linear"/>
            <c:dispRSqr val="1"/>
            <c:dispEq val="1"/>
            <c:trendlineLbl>
              <c:layout>
                <c:manualLayout>
                  <c:x val="-0.1674655799603999"/>
                  <c:y val="0.16737536295342106"/>
                </c:manualLayout>
              </c:layout>
              <c:numFmt formatCode="General" sourceLinked="0"/>
              <c:txPr>
                <a:bodyPr/>
                <a:lstStyle/>
                <a:p>
                  <a:pPr>
                    <a:defRPr sz="1200"/>
                  </a:pPr>
                  <a:endParaRPr lang="en-US"/>
                </a:p>
              </c:txPr>
            </c:trendlineLbl>
          </c:trendline>
          <c:xVal>
            <c:numRef>
              <c:f>Sheet1!$F$1:$F$516</c:f>
              <c:numCache>
                <c:formatCode>General</c:formatCode>
                <c:ptCount val="516"/>
                <c:pt idx="0">
                  <c:v>23.75</c:v>
                </c:pt>
                <c:pt idx="1">
                  <c:v>20.67</c:v>
                </c:pt>
                <c:pt idx="2">
                  <c:v>24.91</c:v>
                </c:pt>
                <c:pt idx="3">
                  <c:v>26.12</c:v>
                </c:pt>
                <c:pt idx="4">
                  <c:v>30.55</c:v>
                </c:pt>
                <c:pt idx="5">
                  <c:v>20.79</c:v>
                </c:pt>
                <c:pt idx="6">
                  <c:v>19.559999999999999</c:v>
                </c:pt>
                <c:pt idx="7">
                  <c:v>30.59</c:v>
                </c:pt>
                <c:pt idx="8">
                  <c:v>26.52</c:v>
                </c:pt>
                <c:pt idx="9">
                  <c:v>27</c:v>
                </c:pt>
                <c:pt idx="10">
                  <c:v>28.91</c:v>
                </c:pt>
                <c:pt idx="11">
                  <c:v>12.83</c:v>
                </c:pt>
                <c:pt idx="12">
                  <c:v>25.310000000000031</c:v>
                </c:pt>
                <c:pt idx="13">
                  <c:v>29.51</c:v>
                </c:pt>
                <c:pt idx="14">
                  <c:v>30.23</c:v>
                </c:pt>
                <c:pt idx="15">
                  <c:v>19.690000000000001</c:v>
                </c:pt>
                <c:pt idx="16">
                  <c:v>30.57</c:v>
                </c:pt>
                <c:pt idx="17">
                  <c:v>25.16</c:v>
                </c:pt>
                <c:pt idx="18">
                  <c:v>30.2</c:v>
                </c:pt>
                <c:pt idx="19">
                  <c:v>30.36</c:v>
                </c:pt>
                <c:pt idx="20">
                  <c:v>16.239999999999988</c:v>
                </c:pt>
                <c:pt idx="21">
                  <c:v>22.59</c:v>
                </c:pt>
                <c:pt idx="22">
                  <c:v>28.74</c:v>
                </c:pt>
                <c:pt idx="23">
                  <c:v>28.14</c:v>
                </c:pt>
                <c:pt idx="24">
                  <c:v>29.07</c:v>
                </c:pt>
                <c:pt idx="25">
                  <c:v>29.939999999999987</c:v>
                </c:pt>
                <c:pt idx="26">
                  <c:v>25.37</c:v>
                </c:pt>
                <c:pt idx="27">
                  <c:v>27.85</c:v>
                </c:pt>
                <c:pt idx="28">
                  <c:v>29.49</c:v>
                </c:pt>
                <c:pt idx="29">
                  <c:v>20.170000000000005</c:v>
                </c:pt>
                <c:pt idx="30">
                  <c:v>28.95</c:v>
                </c:pt>
                <c:pt idx="31">
                  <c:v>29.75</c:v>
                </c:pt>
                <c:pt idx="32">
                  <c:v>25.7</c:v>
                </c:pt>
                <c:pt idx="33">
                  <c:v>28.38</c:v>
                </c:pt>
                <c:pt idx="34">
                  <c:v>27.68</c:v>
                </c:pt>
                <c:pt idx="35">
                  <c:v>29.04</c:v>
                </c:pt>
                <c:pt idx="36">
                  <c:v>29.3</c:v>
                </c:pt>
                <c:pt idx="37">
                  <c:v>25.51</c:v>
                </c:pt>
                <c:pt idx="38">
                  <c:v>22.14</c:v>
                </c:pt>
                <c:pt idx="39">
                  <c:v>26.19</c:v>
                </c:pt>
                <c:pt idx="40">
                  <c:v>20.32</c:v>
                </c:pt>
                <c:pt idx="41">
                  <c:v>30.35</c:v>
                </c:pt>
                <c:pt idx="42">
                  <c:v>29.49</c:v>
                </c:pt>
                <c:pt idx="43">
                  <c:v>5.89</c:v>
                </c:pt>
                <c:pt idx="44">
                  <c:v>19.68</c:v>
                </c:pt>
                <c:pt idx="45">
                  <c:v>27.479999999999986</c:v>
                </c:pt>
                <c:pt idx="46">
                  <c:v>28.279999999999987</c:v>
                </c:pt>
                <c:pt idx="47">
                  <c:v>28.59</c:v>
                </c:pt>
                <c:pt idx="48">
                  <c:v>27.16</c:v>
                </c:pt>
                <c:pt idx="49">
                  <c:v>8.65</c:v>
                </c:pt>
                <c:pt idx="50">
                  <c:v>18.38</c:v>
                </c:pt>
                <c:pt idx="51">
                  <c:v>23.67</c:v>
                </c:pt>
                <c:pt idx="52">
                  <c:v>22.87</c:v>
                </c:pt>
                <c:pt idx="53">
                  <c:v>27.93</c:v>
                </c:pt>
                <c:pt idx="54">
                  <c:v>27.69</c:v>
                </c:pt>
                <c:pt idx="55">
                  <c:v>20.82</c:v>
                </c:pt>
                <c:pt idx="56">
                  <c:v>28.58</c:v>
                </c:pt>
                <c:pt idx="57">
                  <c:v>23.4</c:v>
                </c:pt>
                <c:pt idx="58">
                  <c:v>13.1</c:v>
                </c:pt>
                <c:pt idx="59">
                  <c:v>24.89</c:v>
                </c:pt>
                <c:pt idx="60">
                  <c:v>25.150000000000031</c:v>
                </c:pt>
                <c:pt idx="61">
                  <c:v>15.51</c:v>
                </c:pt>
                <c:pt idx="62">
                  <c:v>20.68</c:v>
                </c:pt>
                <c:pt idx="63">
                  <c:v>21.03</c:v>
                </c:pt>
                <c:pt idx="64">
                  <c:v>28.21</c:v>
                </c:pt>
                <c:pt idx="65">
                  <c:v>27.4</c:v>
                </c:pt>
                <c:pt idx="66">
                  <c:v>20.47</c:v>
                </c:pt>
                <c:pt idx="67">
                  <c:v>20.6</c:v>
                </c:pt>
                <c:pt idx="68">
                  <c:v>28.57</c:v>
                </c:pt>
                <c:pt idx="69">
                  <c:v>25.12</c:v>
                </c:pt>
                <c:pt idx="70">
                  <c:v>25.68</c:v>
                </c:pt>
                <c:pt idx="71">
                  <c:v>21.23</c:v>
                </c:pt>
                <c:pt idx="72">
                  <c:v>23.630000000000031</c:v>
                </c:pt>
                <c:pt idx="73">
                  <c:v>29.67</c:v>
                </c:pt>
                <c:pt idx="74">
                  <c:v>25.99</c:v>
                </c:pt>
                <c:pt idx="75">
                  <c:v>21.49</c:v>
                </c:pt>
                <c:pt idx="76">
                  <c:v>29.99</c:v>
                </c:pt>
                <c:pt idx="77">
                  <c:v>25.25</c:v>
                </c:pt>
                <c:pt idx="78">
                  <c:v>4.84</c:v>
                </c:pt>
                <c:pt idx="79">
                  <c:v>29.53</c:v>
                </c:pt>
                <c:pt idx="80">
                  <c:v>28.05</c:v>
                </c:pt>
                <c:pt idx="81">
                  <c:v>20.49</c:v>
                </c:pt>
                <c:pt idx="82">
                  <c:v>30.02</c:v>
                </c:pt>
                <c:pt idx="83">
                  <c:v>8.8500000000000068</c:v>
                </c:pt>
                <c:pt idx="84">
                  <c:v>26.610000000000031</c:v>
                </c:pt>
                <c:pt idx="85">
                  <c:v>17.130000000000031</c:v>
                </c:pt>
                <c:pt idx="86">
                  <c:v>27.39</c:v>
                </c:pt>
                <c:pt idx="87">
                  <c:v>18.84</c:v>
                </c:pt>
                <c:pt idx="88">
                  <c:v>26.14</c:v>
                </c:pt>
                <c:pt idx="89">
                  <c:v>26.610000000000031</c:v>
                </c:pt>
                <c:pt idx="90">
                  <c:v>17.43</c:v>
                </c:pt>
                <c:pt idx="91">
                  <c:v>15.65</c:v>
                </c:pt>
                <c:pt idx="92">
                  <c:v>30.55</c:v>
                </c:pt>
                <c:pt idx="93">
                  <c:v>15.55</c:v>
                </c:pt>
                <c:pt idx="94">
                  <c:v>18.27</c:v>
                </c:pt>
                <c:pt idx="95">
                  <c:v>25.25</c:v>
                </c:pt>
                <c:pt idx="96">
                  <c:v>13.33</c:v>
                </c:pt>
                <c:pt idx="97">
                  <c:v>28.02</c:v>
                </c:pt>
                <c:pt idx="98">
                  <c:v>17.12</c:v>
                </c:pt>
                <c:pt idx="99">
                  <c:v>22.77</c:v>
                </c:pt>
                <c:pt idx="100">
                  <c:v>11.42</c:v>
                </c:pt>
                <c:pt idx="101">
                  <c:v>12.47</c:v>
                </c:pt>
                <c:pt idx="102">
                  <c:v>9.77</c:v>
                </c:pt>
                <c:pt idx="103">
                  <c:v>24.57</c:v>
                </c:pt>
                <c:pt idx="104">
                  <c:v>19.45</c:v>
                </c:pt>
                <c:pt idx="105">
                  <c:v>19.959999999999987</c:v>
                </c:pt>
                <c:pt idx="106">
                  <c:v>22.830000000000005</c:v>
                </c:pt>
                <c:pt idx="107">
                  <c:v>10.050000000000002</c:v>
                </c:pt>
                <c:pt idx="108">
                  <c:v>22.08</c:v>
                </c:pt>
                <c:pt idx="109">
                  <c:v>27.830000000000005</c:v>
                </c:pt>
                <c:pt idx="110">
                  <c:v>22.310000000000031</c:v>
                </c:pt>
                <c:pt idx="111">
                  <c:v>26.09</c:v>
                </c:pt>
                <c:pt idx="112">
                  <c:v>28.459999999999987</c:v>
                </c:pt>
                <c:pt idx="113">
                  <c:v>23.27</c:v>
                </c:pt>
                <c:pt idx="114">
                  <c:v>23.439999999999987</c:v>
                </c:pt>
                <c:pt idx="115">
                  <c:v>27.939999999999987</c:v>
                </c:pt>
                <c:pt idx="116">
                  <c:v>27.279999999999987</c:v>
                </c:pt>
                <c:pt idx="117">
                  <c:v>12.83</c:v>
                </c:pt>
                <c:pt idx="118">
                  <c:v>29.7</c:v>
                </c:pt>
                <c:pt idx="119">
                  <c:v>22.24</c:v>
                </c:pt>
                <c:pt idx="120">
                  <c:v>25.04</c:v>
                </c:pt>
                <c:pt idx="121">
                  <c:v>28.88</c:v>
                </c:pt>
                <c:pt idx="122">
                  <c:v>14.88</c:v>
                </c:pt>
                <c:pt idx="123">
                  <c:v>17.55</c:v>
                </c:pt>
                <c:pt idx="124">
                  <c:v>23.95</c:v>
                </c:pt>
                <c:pt idx="125">
                  <c:v>24.06</c:v>
                </c:pt>
                <c:pt idx="126">
                  <c:v>26.130000000000031</c:v>
                </c:pt>
                <c:pt idx="127">
                  <c:v>26.14</c:v>
                </c:pt>
                <c:pt idx="128">
                  <c:v>26.82</c:v>
                </c:pt>
                <c:pt idx="129">
                  <c:v>22.810000000000031</c:v>
                </c:pt>
                <c:pt idx="130">
                  <c:v>29.68</c:v>
                </c:pt>
                <c:pt idx="131">
                  <c:v>26.55</c:v>
                </c:pt>
                <c:pt idx="132">
                  <c:v>20.79</c:v>
                </c:pt>
                <c:pt idx="133">
                  <c:v>10.07</c:v>
                </c:pt>
                <c:pt idx="134">
                  <c:v>20.84</c:v>
                </c:pt>
                <c:pt idx="135">
                  <c:v>25.07</c:v>
                </c:pt>
                <c:pt idx="136">
                  <c:v>21.86</c:v>
                </c:pt>
                <c:pt idx="137">
                  <c:v>20.07</c:v>
                </c:pt>
                <c:pt idx="138">
                  <c:v>15.19</c:v>
                </c:pt>
                <c:pt idx="139">
                  <c:v>18.8</c:v>
                </c:pt>
                <c:pt idx="140">
                  <c:v>25.12</c:v>
                </c:pt>
                <c:pt idx="141">
                  <c:v>26.479999999999986</c:v>
                </c:pt>
                <c:pt idx="142">
                  <c:v>26.130000000000031</c:v>
                </c:pt>
                <c:pt idx="143">
                  <c:v>16.649999999999999</c:v>
                </c:pt>
                <c:pt idx="144">
                  <c:v>24.85</c:v>
                </c:pt>
                <c:pt idx="145">
                  <c:v>26.91</c:v>
                </c:pt>
                <c:pt idx="146">
                  <c:v>7.3599999999999985</c:v>
                </c:pt>
                <c:pt idx="147">
                  <c:v>20.059999999999999</c:v>
                </c:pt>
                <c:pt idx="148">
                  <c:v>9.4700000000000006</c:v>
                </c:pt>
                <c:pt idx="149">
                  <c:v>26.09</c:v>
                </c:pt>
                <c:pt idx="150">
                  <c:v>19.23</c:v>
                </c:pt>
                <c:pt idx="151">
                  <c:v>22.259999999999987</c:v>
                </c:pt>
                <c:pt idx="152">
                  <c:v>24.52</c:v>
                </c:pt>
                <c:pt idx="153">
                  <c:v>16.059999999999999</c:v>
                </c:pt>
                <c:pt idx="154">
                  <c:v>26.650000000000031</c:v>
                </c:pt>
                <c:pt idx="155">
                  <c:v>24.610000000000031</c:v>
                </c:pt>
                <c:pt idx="156">
                  <c:v>18.18</c:v>
                </c:pt>
                <c:pt idx="157">
                  <c:v>25.47</c:v>
                </c:pt>
                <c:pt idx="158">
                  <c:v>19.36</c:v>
                </c:pt>
                <c:pt idx="159">
                  <c:v>18.45</c:v>
                </c:pt>
                <c:pt idx="160">
                  <c:v>21.84</c:v>
                </c:pt>
                <c:pt idx="161">
                  <c:v>20.67</c:v>
                </c:pt>
                <c:pt idx="162">
                  <c:v>25.67</c:v>
                </c:pt>
                <c:pt idx="163">
                  <c:v>6.29</c:v>
                </c:pt>
                <c:pt idx="164">
                  <c:v>19.2</c:v>
                </c:pt>
                <c:pt idx="165">
                  <c:v>18.7</c:v>
                </c:pt>
                <c:pt idx="166">
                  <c:v>25.939999999999987</c:v>
                </c:pt>
                <c:pt idx="167">
                  <c:v>24.72</c:v>
                </c:pt>
                <c:pt idx="168">
                  <c:v>25.04</c:v>
                </c:pt>
                <c:pt idx="169">
                  <c:v>23.87</c:v>
                </c:pt>
                <c:pt idx="170">
                  <c:v>22.99</c:v>
                </c:pt>
                <c:pt idx="171">
                  <c:v>24.88</c:v>
                </c:pt>
                <c:pt idx="172">
                  <c:v>18.079999999999988</c:v>
                </c:pt>
                <c:pt idx="173">
                  <c:v>27.939999999999987</c:v>
                </c:pt>
                <c:pt idx="174">
                  <c:v>19.38</c:v>
                </c:pt>
                <c:pt idx="175">
                  <c:v>24.97</c:v>
                </c:pt>
                <c:pt idx="176">
                  <c:v>19.329999999999988</c:v>
                </c:pt>
                <c:pt idx="177">
                  <c:v>24.22</c:v>
                </c:pt>
                <c:pt idx="178">
                  <c:v>16.77</c:v>
                </c:pt>
                <c:pt idx="179">
                  <c:v>17.75</c:v>
                </c:pt>
                <c:pt idx="180">
                  <c:v>14.34</c:v>
                </c:pt>
                <c:pt idx="181">
                  <c:v>13.9</c:v>
                </c:pt>
                <c:pt idx="182">
                  <c:v>20.97</c:v>
                </c:pt>
                <c:pt idx="183">
                  <c:v>24.03</c:v>
                </c:pt>
                <c:pt idx="184">
                  <c:v>18.510000000000005</c:v>
                </c:pt>
                <c:pt idx="185">
                  <c:v>17.479999999999986</c:v>
                </c:pt>
                <c:pt idx="186">
                  <c:v>16.100000000000001</c:v>
                </c:pt>
                <c:pt idx="187">
                  <c:v>23</c:v>
                </c:pt>
                <c:pt idx="188">
                  <c:v>24.75</c:v>
                </c:pt>
                <c:pt idx="189">
                  <c:v>23.1</c:v>
                </c:pt>
                <c:pt idx="190">
                  <c:v>20.7</c:v>
                </c:pt>
                <c:pt idx="191">
                  <c:v>13.34</c:v>
                </c:pt>
                <c:pt idx="192">
                  <c:v>17.600000000000001</c:v>
                </c:pt>
                <c:pt idx="193">
                  <c:v>11.05</c:v>
                </c:pt>
                <c:pt idx="194">
                  <c:v>20</c:v>
                </c:pt>
                <c:pt idx="195">
                  <c:v>23.99</c:v>
                </c:pt>
                <c:pt idx="196">
                  <c:v>24.24</c:v>
                </c:pt>
                <c:pt idx="197">
                  <c:v>17.75</c:v>
                </c:pt>
                <c:pt idx="198">
                  <c:v>17.130000000000031</c:v>
                </c:pt>
                <c:pt idx="199">
                  <c:v>25.87</c:v>
                </c:pt>
                <c:pt idx="200">
                  <c:v>19.920000000000002</c:v>
                </c:pt>
                <c:pt idx="201">
                  <c:v>21.23</c:v>
                </c:pt>
                <c:pt idx="202">
                  <c:v>25.05</c:v>
                </c:pt>
                <c:pt idx="203">
                  <c:v>16.329999999999988</c:v>
                </c:pt>
                <c:pt idx="204">
                  <c:v>20.73</c:v>
                </c:pt>
                <c:pt idx="205">
                  <c:v>24.979999999999986</c:v>
                </c:pt>
                <c:pt idx="206">
                  <c:v>25.330000000000005</c:v>
                </c:pt>
                <c:pt idx="207">
                  <c:v>17.37</c:v>
                </c:pt>
                <c:pt idx="208">
                  <c:v>26.24</c:v>
                </c:pt>
                <c:pt idx="209">
                  <c:v>22.150000000000031</c:v>
                </c:pt>
                <c:pt idx="210">
                  <c:v>25.69</c:v>
                </c:pt>
                <c:pt idx="211">
                  <c:v>25.12</c:v>
                </c:pt>
                <c:pt idx="212">
                  <c:v>17.21</c:v>
                </c:pt>
                <c:pt idx="213">
                  <c:v>19.54</c:v>
                </c:pt>
                <c:pt idx="214">
                  <c:v>24.41</c:v>
                </c:pt>
                <c:pt idx="215">
                  <c:v>27.310000000000031</c:v>
                </c:pt>
                <c:pt idx="216">
                  <c:v>23.09</c:v>
                </c:pt>
                <c:pt idx="217">
                  <c:v>24.650000000000031</c:v>
                </c:pt>
                <c:pt idx="218">
                  <c:v>22.69</c:v>
                </c:pt>
                <c:pt idx="219">
                  <c:v>22.959999999999987</c:v>
                </c:pt>
                <c:pt idx="220">
                  <c:v>21.93</c:v>
                </c:pt>
                <c:pt idx="221">
                  <c:v>21.55</c:v>
                </c:pt>
                <c:pt idx="222">
                  <c:v>22.939999999999987</c:v>
                </c:pt>
                <c:pt idx="223">
                  <c:v>19.93</c:v>
                </c:pt>
                <c:pt idx="224">
                  <c:v>24.259999999999987</c:v>
                </c:pt>
                <c:pt idx="225">
                  <c:v>17.22</c:v>
                </c:pt>
                <c:pt idx="226">
                  <c:v>25.73</c:v>
                </c:pt>
                <c:pt idx="227">
                  <c:v>22.53</c:v>
                </c:pt>
                <c:pt idx="228">
                  <c:v>20.89</c:v>
                </c:pt>
                <c:pt idx="229">
                  <c:v>24.759999999999987</c:v>
                </c:pt>
                <c:pt idx="230">
                  <c:v>9.08</c:v>
                </c:pt>
                <c:pt idx="231">
                  <c:v>20.62</c:v>
                </c:pt>
                <c:pt idx="232">
                  <c:v>16.510000000000005</c:v>
                </c:pt>
                <c:pt idx="233">
                  <c:v>18.47</c:v>
                </c:pt>
                <c:pt idx="234">
                  <c:v>23.59</c:v>
                </c:pt>
                <c:pt idx="235">
                  <c:v>26.19</c:v>
                </c:pt>
                <c:pt idx="236">
                  <c:v>18.979999999999986</c:v>
                </c:pt>
                <c:pt idx="237">
                  <c:v>22.810000000000031</c:v>
                </c:pt>
                <c:pt idx="238">
                  <c:v>25.89</c:v>
                </c:pt>
                <c:pt idx="239">
                  <c:v>22.130000000000031</c:v>
                </c:pt>
                <c:pt idx="240">
                  <c:v>9.9600000000000026</c:v>
                </c:pt>
                <c:pt idx="241">
                  <c:v>25.05</c:v>
                </c:pt>
                <c:pt idx="242">
                  <c:v>11.61</c:v>
                </c:pt>
                <c:pt idx="243">
                  <c:v>21.43</c:v>
                </c:pt>
                <c:pt idx="244">
                  <c:v>10.709999999999999</c:v>
                </c:pt>
                <c:pt idx="245">
                  <c:v>8.33</c:v>
                </c:pt>
                <c:pt idx="246">
                  <c:v>9.120000000000001</c:v>
                </c:pt>
                <c:pt idx="247">
                  <c:v>12.83</c:v>
                </c:pt>
                <c:pt idx="248">
                  <c:v>17.95</c:v>
                </c:pt>
                <c:pt idx="249">
                  <c:v>22.41</c:v>
                </c:pt>
                <c:pt idx="250">
                  <c:v>23</c:v>
                </c:pt>
                <c:pt idx="251">
                  <c:v>18.2</c:v>
                </c:pt>
                <c:pt idx="252">
                  <c:v>22.84</c:v>
                </c:pt>
                <c:pt idx="253">
                  <c:v>14.860000000000024</c:v>
                </c:pt>
                <c:pt idx="254">
                  <c:v>13.729999999999999</c:v>
                </c:pt>
                <c:pt idx="255">
                  <c:v>22.779999999999987</c:v>
                </c:pt>
                <c:pt idx="256">
                  <c:v>15.41</c:v>
                </c:pt>
                <c:pt idx="257">
                  <c:v>24.67</c:v>
                </c:pt>
                <c:pt idx="258">
                  <c:v>4.22</c:v>
                </c:pt>
                <c:pt idx="259">
                  <c:v>26.330000000000005</c:v>
                </c:pt>
                <c:pt idx="260">
                  <c:v>10.18</c:v>
                </c:pt>
                <c:pt idx="261">
                  <c:v>23.59</c:v>
                </c:pt>
                <c:pt idx="262">
                  <c:v>24.110000000000031</c:v>
                </c:pt>
                <c:pt idx="263">
                  <c:v>6.22</c:v>
                </c:pt>
                <c:pt idx="264">
                  <c:v>17.71</c:v>
                </c:pt>
                <c:pt idx="265">
                  <c:v>22.830000000000005</c:v>
                </c:pt>
                <c:pt idx="266">
                  <c:v>24.72</c:v>
                </c:pt>
                <c:pt idx="267">
                  <c:v>22.84</c:v>
                </c:pt>
                <c:pt idx="268">
                  <c:v>25.45</c:v>
                </c:pt>
                <c:pt idx="269">
                  <c:v>9.9</c:v>
                </c:pt>
                <c:pt idx="270">
                  <c:v>22.4</c:v>
                </c:pt>
                <c:pt idx="271">
                  <c:v>2.74</c:v>
                </c:pt>
                <c:pt idx="272">
                  <c:v>17.420000000000002</c:v>
                </c:pt>
                <c:pt idx="273">
                  <c:v>16.079999999999988</c:v>
                </c:pt>
                <c:pt idx="274">
                  <c:v>24.52</c:v>
                </c:pt>
                <c:pt idx="275">
                  <c:v>18.8</c:v>
                </c:pt>
                <c:pt idx="276">
                  <c:v>7.58</c:v>
                </c:pt>
                <c:pt idx="277">
                  <c:v>23.91</c:v>
                </c:pt>
                <c:pt idx="278">
                  <c:v>21.16</c:v>
                </c:pt>
                <c:pt idx="279">
                  <c:v>14.950000000000006</c:v>
                </c:pt>
                <c:pt idx="280">
                  <c:v>23.610000000000031</c:v>
                </c:pt>
                <c:pt idx="281">
                  <c:v>15.58</c:v>
                </c:pt>
                <c:pt idx="282">
                  <c:v>23.14</c:v>
                </c:pt>
                <c:pt idx="283">
                  <c:v>23.53</c:v>
                </c:pt>
                <c:pt idx="284">
                  <c:v>21.39</c:v>
                </c:pt>
                <c:pt idx="285">
                  <c:v>22.43</c:v>
                </c:pt>
                <c:pt idx="286">
                  <c:v>6.37</c:v>
                </c:pt>
                <c:pt idx="287">
                  <c:v>24.419999999999987</c:v>
                </c:pt>
                <c:pt idx="288">
                  <c:v>22.68</c:v>
                </c:pt>
                <c:pt idx="289">
                  <c:v>5.67</c:v>
                </c:pt>
                <c:pt idx="290">
                  <c:v>19.36</c:v>
                </c:pt>
                <c:pt idx="291">
                  <c:v>20.53</c:v>
                </c:pt>
                <c:pt idx="292">
                  <c:v>19.399999999999999</c:v>
                </c:pt>
                <c:pt idx="293">
                  <c:v>23.5</c:v>
                </c:pt>
                <c:pt idx="294">
                  <c:v>16.170000000000005</c:v>
                </c:pt>
                <c:pt idx="295">
                  <c:v>19.97</c:v>
                </c:pt>
                <c:pt idx="296">
                  <c:v>17.7</c:v>
                </c:pt>
                <c:pt idx="297">
                  <c:v>20.07</c:v>
                </c:pt>
                <c:pt idx="298">
                  <c:v>24.37</c:v>
                </c:pt>
                <c:pt idx="299">
                  <c:v>14.870000000000006</c:v>
                </c:pt>
                <c:pt idx="300">
                  <c:v>7.2700000000000014</c:v>
                </c:pt>
                <c:pt idx="301">
                  <c:v>24.67</c:v>
                </c:pt>
                <c:pt idx="302">
                  <c:v>22.69</c:v>
                </c:pt>
                <c:pt idx="303">
                  <c:v>22.99</c:v>
                </c:pt>
                <c:pt idx="304">
                  <c:v>23.9</c:v>
                </c:pt>
                <c:pt idx="305">
                  <c:v>3.4499999999999997</c:v>
                </c:pt>
                <c:pt idx="306">
                  <c:v>16.600000000000001</c:v>
                </c:pt>
                <c:pt idx="307">
                  <c:v>25.36</c:v>
                </c:pt>
                <c:pt idx="308">
                  <c:v>12.34</c:v>
                </c:pt>
                <c:pt idx="309">
                  <c:v>23.24</c:v>
                </c:pt>
                <c:pt idx="310">
                  <c:v>14.52</c:v>
                </c:pt>
                <c:pt idx="311">
                  <c:v>4.8</c:v>
                </c:pt>
                <c:pt idx="312">
                  <c:v>11.639999999999999</c:v>
                </c:pt>
                <c:pt idx="313">
                  <c:v>21.53</c:v>
                </c:pt>
                <c:pt idx="314">
                  <c:v>9.2900000000000009</c:v>
                </c:pt>
                <c:pt idx="315">
                  <c:v>22.779999999999987</c:v>
                </c:pt>
                <c:pt idx="316">
                  <c:v>23.4</c:v>
                </c:pt>
                <c:pt idx="317">
                  <c:v>5.8599999999999985</c:v>
                </c:pt>
                <c:pt idx="318">
                  <c:v>11.139999999999999</c:v>
                </c:pt>
                <c:pt idx="319">
                  <c:v>25.1</c:v>
                </c:pt>
                <c:pt idx="320">
                  <c:v>22.610000000000031</c:v>
                </c:pt>
                <c:pt idx="321">
                  <c:v>20.420000000000002</c:v>
                </c:pt>
                <c:pt idx="322">
                  <c:v>23.97</c:v>
                </c:pt>
                <c:pt idx="323">
                  <c:v>8.58</c:v>
                </c:pt>
                <c:pt idx="324">
                  <c:v>21.51</c:v>
                </c:pt>
                <c:pt idx="325">
                  <c:v>24.18</c:v>
                </c:pt>
                <c:pt idx="326">
                  <c:v>22.41</c:v>
                </c:pt>
                <c:pt idx="327">
                  <c:v>24.41</c:v>
                </c:pt>
                <c:pt idx="328">
                  <c:v>24.12</c:v>
                </c:pt>
                <c:pt idx="329">
                  <c:v>19.97</c:v>
                </c:pt>
                <c:pt idx="330">
                  <c:v>24.459999999999987</c:v>
                </c:pt>
                <c:pt idx="331">
                  <c:v>24.57</c:v>
                </c:pt>
                <c:pt idx="332">
                  <c:v>22.08</c:v>
                </c:pt>
                <c:pt idx="333">
                  <c:v>25.05</c:v>
                </c:pt>
                <c:pt idx="334">
                  <c:v>23.5</c:v>
                </c:pt>
                <c:pt idx="335">
                  <c:v>23.39</c:v>
                </c:pt>
                <c:pt idx="336">
                  <c:v>23.84</c:v>
                </c:pt>
                <c:pt idx="337">
                  <c:v>24.8</c:v>
                </c:pt>
                <c:pt idx="338">
                  <c:v>12.17</c:v>
                </c:pt>
                <c:pt idx="339">
                  <c:v>21.72</c:v>
                </c:pt>
                <c:pt idx="340">
                  <c:v>17.55</c:v>
                </c:pt>
                <c:pt idx="341">
                  <c:v>22.69</c:v>
                </c:pt>
                <c:pt idx="342">
                  <c:v>23.830000000000005</c:v>
                </c:pt>
                <c:pt idx="343">
                  <c:v>22.55</c:v>
                </c:pt>
                <c:pt idx="344">
                  <c:v>16.72</c:v>
                </c:pt>
                <c:pt idx="345">
                  <c:v>9.0300000000000011</c:v>
                </c:pt>
                <c:pt idx="346">
                  <c:v>20.47</c:v>
                </c:pt>
                <c:pt idx="347">
                  <c:v>23.650000000000031</c:v>
                </c:pt>
                <c:pt idx="348">
                  <c:v>23.43</c:v>
                </c:pt>
                <c:pt idx="349">
                  <c:v>22.68</c:v>
                </c:pt>
                <c:pt idx="350">
                  <c:v>12.02</c:v>
                </c:pt>
                <c:pt idx="351">
                  <c:v>12.17</c:v>
                </c:pt>
                <c:pt idx="352">
                  <c:v>11.11</c:v>
                </c:pt>
                <c:pt idx="353">
                  <c:v>23.52</c:v>
                </c:pt>
                <c:pt idx="354">
                  <c:v>21.7</c:v>
                </c:pt>
                <c:pt idx="355">
                  <c:v>13.76</c:v>
                </c:pt>
                <c:pt idx="356">
                  <c:v>13.77</c:v>
                </c:pt>
                <c:pt idx="357">
                  <c:v>22.630000000000031</c:v>
                </c:pt>
                <c:pt idx="358">
                  <c:v>19.07</c:v>
                </c:pt>
                <c:pt idx="359">
                  <c:v>22.03</c:v>
                </c:pt>
                <c:pt idx="360">
                  <c:v>20.650000000000031</c:v>
                </c:pt>
                <c:pt idx="361">
                  <c:v>11.9</c:v>
                </c:pt>
                <c:pt idx="362">
                  <c:v>17.649999999999999</c:v>
                </c:pt>
                <c:pt idx="363">
                  <c:v>21.3</c:v>
                </c:pt>
                <c:pt idx="364">
                  <c:v>10.92</c:v>
                </c:pt>
                <c:pt idx="365">
                  <c:v>21.39</c:v>
                </c:pt>
                <c:pt idx="366">
                  <c:v>21.419999999999987</c:v>
                </c:pt>
                <c:pt idx="367">
                  <c:v>11.8</c:v>
                </c:pt>
                <c:pt idx="368">
                  <c:v>6.64</c:v>
                </c:pt>
                <c:pt idx="369">
                  <c:v>21.09</c:v>
                </c:pt>
                <c:pt idx="370">
                  <c:v>13.19</c:v>
                </c:pt>
                <c:pt idx="371">
                  <c:v>21.3</c:v>
                </c:pt>
                <c:pt idx="372">
                  <c:v>10.18</c:v>
                </c:pt>
                <c:pt idx="373">
                  <c:v>23.279999999999987</c:v>
                </c:pt>
                <c:pt idx="374">
                  <c:v>18.329999999999988</c:v>
                </c:pt>
                <c:pt idx="375">
                  <c:v>18.39</c:v>
                </c:pt>
                <c:pt idx="376">
                  <c:v>21.479999999999986</c:v>
                </c:pt>
                <c:pt idx="377">
                  <c:v>10.120000000000001</c:v>
                </c:pt>
                <c:pt idx="378">
                  <c:v>19.959999999999987</c:v>
                </c:pt>
                <c:pt idx="379">
                  <c:v>23.99</c:v>
                </c:pt>
                <c:pt idx="380">
                  <c:v>19.87</c:v>
                </c:pt>
                <c:pt idx="381">
                  <c:v>25.07</c:v>
                </c:pt>
                <c:pt idx="382">
                  <c:v>22.130000000000031</c:v>
                </c:pt>
                <c:pt idx="383">
                  <c:v>17.39</c:v>
                </c:pt>
                <c:pt idx="384">
                  <c:v>23.45</c:v>
                </c:pt>
                <c:pt idx="385">
                  <c:v>18.18</c:v>
                </c:pt>
                <c:pt idx="386">
                  <c:v>13.17</c:v>
                </c:pt>
                <c:pt idx="387">
                  <c:v>24.59</c:v>
                </c:pt>
                <c:pt idx="388">
                  <c:v>16.610000000000031</c:v>
                </c:pt>
                <c:pt idx="389">
                  <c:v>20.74</c:v>
                </c:pt>
                <c:pt idx="390">
                  <c:v>21.18</c:v>
                </c:pt>
                <c:pt idx="391">
                  <c:v>15.25</c:v>
                </c:pt>
                <c:pt idx="392">
                  <c:v>14.139999999999999</c:v>
                </c:pt>
                <c:pt idx="393">
                  <c:v>23.67</c:v>
                </c:pt>
                <c:pt idx="394">
                  <c:v>1.44</c:v>
                </c:pt>
                <c:pt idx="395">
                  <c:v>22.4</c:v>
                </c:pt>
                <c:pt idx="396">
                  <c:v>21.53</c:v>
                </c:pt>
                <c:pt idx="397">
                  <c:v>23.52</c:v>
                </c:pt>
                <c:pt idx="398">
                  <c:v>8.91</c:v>
                </c:pt>
                <c:pt idx="399">
                  <c:v>12.76</c:v>
                </c:pt>
                <c:pt idx="400">
                  <c:v>19.86</c:v>
                </c:pt>
                <c:pt idx="401">
                  <c:v>20.05</c:v>
                </c:pt>
                <c:pt idx="402">
                  <c:v>21.74</c:v>
                </c:pt>
                <c:pt idx="403">
                  <c:v>22.1</c:v>
                </c:pt>
                <c:pt idx="404">
                  <c:v>18.479999999999986</c:v>
                </c:pt>
                <c:pt idx="405">
                  <c:v>9.93</c:v>
                </c:pt>
                <c:pt idx="406">
                  <c:v>20.479999999999986</c:v>
                </c:pt>
                <c:pt idx="407">
                  <c:v>18.959999999999987</c:v>
                </c:pt>
                <c:pt idx="408">
                  <c:v>18.350000000000001</c:v>
                </c:pt>
                <c:pt idx="409">
                  <c:v>8.0500000000000007</c:v>
                </c:pt>
                <c:pt idx="410">
                  <c:v>14.350000000000026</c:v>
                </c:pt>
                <c:pt idx="411">
                  <c:v>12.58</c:v>
                </c:pt>
                <c:pt idx="412">
                  <c:v>3.94</c:v>
                </c:pt>
                <c:pt idx="413">
                  <c:v>8.84</c:v>
                </c:pt>
                <c:pt idx="414">
                  <c:v>15.79</c:v>
                </c:pt>
                <c:pt idx="415">
                  <c:v>6.56</c:v>
                </c:pt>
                <c:pt idx="416">
                  <c:v>1.6</c:v>
                </c:pt>
                <c:pt idx="417">
                  <c:v>15.42</c:v>
                </c:pt>
                <c:pt idx="418">
                  <c:v>12.350000000000026</c:v>
                </c:pt>
                <c:pt idx="419">
                  <c:v>11.66</c:v>
                </c:pt>
                <c:pt idx="420">
                  <c:v>21.35</c:v>
                </c:pt>
                <c:pt idx="421">
                  <c:v>22.74</c:v>
                </c:pt>
                <c:pt idx="422">
                  <c:v>12.48</c:v>
                </c:pt>
                <c:pt idx="423">
                  <c:v>13.65</c:v>
                </c:pt>
                <c:pt idx="424">
                  <c:v>20.479999999999986</c:v>
                </c:pt>
                <c:pt idx="425">
                  <c:v>21.73</c:v>
                </c:pt>
                <c:pt idx="426">
                  <c:v>3.55</c:v>
                </c:pt>
                <c:pt idx="427">
                  <c:v>21.23</c:v>
                </c:pt>
                <c:pt idx="428">
                  <c:v>17.57</c:v>
                </c:pt>
                <c:pt idx="429">
                  <c:v>23.5</c:v>
                </c:pt>
                <c:pt idx="430">
                  <c:v>20.7</c:v>
                </c:pt>
                <c:pt idx="431">
                  <c:v>5.24</c:v>
                </c:pt>
                <c:pt idx="432">
                  <c:v>19.7</c:v>
                </c:pt>
                <c:pt idx="433">
                  <c:v>17.43</c:v>
                </c:pt>
                <c:pt idx="434">
                  <c:v>17.010000000000005</c:v>
                </c:pt>
                <c:pt idx="435">
                  <c:v>23.3</c:v>
                </c:pt>
                <c:pt idx="436">
                  <c:v>20.059999999999999</c:v>
                </c:pt>
                <c:pt idx="437">
                  <c:v>15.01</c:v>
                </c:pt>
                <c:pt idx="438">
                  <c:v>19.690000000000001</c:v>
                </c:pt>
                <c:pt idx="439">
                  <c:v>21.24</c:v>
                </c:pt>
                <c:pt idx="440">
                  <c:v>17.07</c:v>
                </c:pt>
                <c:pt idx="441">
                  <c:v>19.979999999999986</c:v>
                </c:pt>
                <c:pt idx="442">
                  <c:v>16.41</c:v>
                </c:pt>
                <c:pt idx="443">
                  <c:v>20.939999999999987</c:v>
                </c:pt>
                <c:pt idx="444">
                  <c:v>21.630000000000031</c:v>
                </c:pt>
                <c:pt idx="445">
                  <c:v>14.66</c:v>
                </c:pt>
                <c:pt idx="446">
                  <c:v>8.52</c:v>
                </c:pt>
                <c:pt idx="447">
                  <c:v>18.100000000000001</c:v>
                </c:pt>
                <c:pt idx="448">
                  <c:v>4.38</c:v>
                </c:pt>
                <c:pt idx="449">
                  <c:v>20.52</c:v>
                </c:pt>
                <c:pt idx="450">
                  <c:v>10.02</c:v>
                </c:pt>
                <c:pt idx="451">
                  <c:v>10.870000000000006</c:v>
                </c:pt>
                <c:pt idx="452">
                  <c:v>16.62</c:v>
                </c:pt>
                <c:pt idx="453">
                  <c:v>16.95</c:v>
                </c:pt>
                <c:pt idx="454">
                  <c:v>15.75</c:v>
                </c:pt>
                <c:pt idx="455">
                  <c:v>12.79</c:v>
                </c:pt>
                <c:pt idx="456">
                  <c:v>19.84</c:v>
                </c:pt>
                <c:pt idx="457">
                  <c:v>20.130000000000031</c:v>
                </c:pt>
                <c:pt idx="458">
                  <c:v>13.18</c:v>
                </c:pt>
                <c:pt idx="459">
                  <c:v>20.100000000000001</c:v>
                </c:pt>
                <c:pt idx="460">
                  <c:v>6.63</c:v>
                </c:pt>
                <c:pt idx="461">
                  <c:v>12.89</c:v>
                </c:pt>
                <c:pt idx="462">
                  <c:v>20.8</c:v>
                </c:pt>
                <c:pt idx="463">
                  <c:v>1.6</c:v>
                </c:pt>
                <c:pt idx="464">
                  <c:v>18.149999999999999</c:v>
                </c:pt>
                <c:pt idx="465">
                  <c:v>21.79</c:v>
                </c:pt>
                <c:pt idx="466">
                  <c:v>15.05</c:v>
                </c:pt>
                <c:pt idx="467">
                  <c:v>17.110000000000031</c:v>
                </c:pt>
                <c:pt idx="468">
                  <c:v>18.21</c:v>
                </c:pt>
                <c:pt idx="469">
                  <c:v>1.8900000000000001</c:v>
                </c:pt>
                <c:pt idx="470">
                  <c:v>12.129999999999999</c:v>
                </c:pt>
                <c:pt idx="471">
                  <c:v>21.830000000000005</c:v>
                </c:pt>
                <c:pt idx="472">
                  <c:v>9.57</c:v>
                </c:pt>
                <c:pt idx="473">
                  <c:v>14.43</c:v>
                </c:pt>
                <c:pt idx="474">
                  <c:v>20.919999999999987</c:v>
                </c:pt>
                <c:pt idx="475">
                  <c:v>17.91</c:v>
                </c:pt>
                <c:pt idx="476">
                  <c:v>3.59</c:v>
                </c:pt>
                <c:pt idx="477">
                  <c:v>19.25</c:v>
                </c:pt>
                <c:pt idx="478">
                  <c:v>4.4400000000000004</c:v>
                </c:pt>
                <c:pt idx="479">
                  <c:v>20.459999999999987</c:v>
                </c:pt>
                <c:pt idx="480">
                  <c:v>20.610000000000031</c:v>
                </c:pt>
                <c:pt idx="481">
                  <c:v>4.3199999999999985</c:v>
                </c:pt>
                <c:pt idx="482">
                  <c:v>5.56</c:v>
                </c:pt>
                <c:pt idx="483">
                  <c:v>18.579999999999988</c:v>
                </c:pt>
                <c:pt idx="484">
                  <c:v>11.78</c:v>
                </c:pt>
                <c:pt idx="485">
                  <c:v>20.16</c:v>
                </c:pt>
                <c:pt idx="486">
                  <c:v>15.56</c:v>
                </c:pt>
                <c:pt idx="487">
                  <c:v>5.1499999999999995</c:v>
                </c:pt>
                <c:pt idx="488">
                  <c:v>0.89000000000000079</c:v>
                </c:pt>
                <c:pt idx="489">
                  <c:v>18.27</c:v>
                </c:pt>
                <c:pt idx="490">
                  <c:v>2.1</c:v>
                </c:pt>
                <c:pt idx="491">
                  <c:v>16.32</c:v>
                </c:pt>
                <c:pt idx="492">
                  <c:v>15.3</c:v>
                </c:pt>
                <c:pt idx="493">
                  <c:v>19.239999999999988</c:v>
                </c:pt>
                <c:pt idx="494">
                  <c:v>13</c:v>
                </c:pt>
                <c:pt idx="495">
                  <c:v>16.79</c:v>
                </c:pt>
                <c:pt idx="496">
                  <c:v>16.93</c:v>
                </c:pt>
                <c:pt idx="497">
                  <c:v>14.53</c:v>
                </c:pt>
                <c:pt idx="498">
                  <c:v>18.489999999999913</c:v>
                </c:pt>
                <c:pt idx="499">
                  <c:v>1.9200000000000021</c:v>
                </c:pt>
                <c:pt idx="500">
                  <c:v>7.09</c:v>
                </c:pt>
                <c:pt idx="501">
                  <c:v>8.48</c:v>
                </c:pt>
                <c:pt idx="502">
                  <c:v>18.03</c:v>
                </c:pt>
                <c:pt idx="503">
                  <c:v>17.29</c:v>
                </c:pt>
                <c:pt idx="504">
                  <c:v>4.7300000000000004</c:v>
                </c:pt>
                <c:pt idx="505">
                  <c:v>20.03</c:v>
                </c:pt>
                <c:pt idx="506">
                  <c:v>16.29</c:v>
                </c:pt>
                <c:pt idx="507">
                  <c:v>12.709999999999999</c:v>
                </c:pt>
                <c:pt idx="508">
                  <c:v>17.77</c:v>
                </c:pt>
                <c:pt idx="509">
                  <c:v>13.04</c:v>
                </c:pt>
                <c:pt idx="510">
                  <c:v>3.66</c:v>
                </c:pt>
                <c:pt idx="511">
                  <c:v>18.71</c:v>
                </c:pt>
                <c:pt idx="512">
                  <c:v>14.15</c:v>
                </c:pt>
                <c:pt idx="513">
                  <c:v>18.350000000000001</c:v>
                </c:pt>
                <c:pt idx="514">
                  <c:v>17.329999999999988</c:v>
                </c:pt>
                <c:pt idx="515">
                  <c:v>1.83</c:v>
                </c:pt>
              </c:numCache>
            </c:numRef>
          </c:xVal>
          <c:yVal>
            <c:numRef>
              <c:f>Sheet1!$E$1:$E$516</c:f>
              <c:numCache>
                <c:formatCode>General</c:formatCode>
                <c:ptCount val="516"/>
                <c:pt idx="0">
                  <c:v>22.19</c:v>
                </c:pt>
                <c:pt idx="1">
                  <c:v>19.459999999999987</c:v>
                </c:pt>
                <c:pt idx="2">
                  <c:v>25.32</c:v>
                </c:pt>
                <c:pt idx="3">
                  <c:v>26.759999999999987</c:v>
                </c:pt>
                <c:pt idx="4">
                  <c:v>28.919999999999987</c:v>
                </c:pt>
                <c:pt idx="5">
                  <c:v>20.3</c:v>
                </c:pt>
                <c:pt idx="6">
                  <c:v>16.309999999999999</c:v>
                </c:pt>
                <c:pt idx="7">
                  <c:v>29.64</c:v>
                </c:pt>
                <c:pt idx="8">
                  <c:v>27.02</c:v>
                </c:pt>
                <c:pt idx="9">
                  <c:v>25.87</c:v>
                </c:pt>
                <c:pt idx="10">
                  <c:v>27.259999999999987</c:v>
                </c:pt>
                <c:pt idx="11">
                  <c:v>11.93</c:v>
                </c:pt>
                <c:pt idx="12">
                  <c:v>23.68</c:v>
                </c:pt>
                <c:pt idx="13">
                  <c:v>29.69</c:v>
                </c:pt>
                <c:pt idx="14">
                  <c:v>28.7</c:v>
                </c:pt>
                <c:pt idx="15">
                  <c:v>19.510000000000005</c:v>
                </c:pt>
                <c:pt idx="16">
                  <c:v>28.62</c:v>
                </c:pt>
                <c:pt idx="17">
                  <c:v>23.17</c:v>
                </c:pt>
                <c:pt idx="18">
                  <c:v>31.8</c:v>
                </c:pt>
                <c:pt idx="19">
                  <c:v>30.17</c:v>
                </c:pt>
                <c:pt idx="20">
                  <c:v>22.38</c:v>
                </c:pt>
                <c:pt idx="21">
                  <c:v>24.72</c:v>
                </c:pt>
                <c:pt idx="22">
                  <c:v>28.38</c:v>
                </c:pt>
                <c:pt idx="23">
                  <c:v>29.51</c:v>
                </c:pt>
                <c:pt idx="24">
                  <c:v>30.6</c:v>
                </c:pt>
                <c:pt idx="25">
                  <c:v>29.95</c:v>
                </c:pt>
                <c:pt idx="26">
                  <c:v>28.17</c:v>
                </c:pt>
                <c:pt idx="27">
                  <c:v>30.36</c:v>
                </c:pt>
                <c:pt idx="28">
                  <c:v>27.5</c:v>
                </c:pt>
                <c:pt idx="29">
                  <c:v>21.610000000000031</c:v>
                </c:pt>
                <c:pt idx="30">
                  <c:v>30.2</c:v>
                </c:pt>
                <c:pt idx="31">
                  <c:v>29.39</c:v>
                </c:pt>
                <c:pt idx="32">
                  <c:v>24.34</c:v>
                </c:pt>
                <c:pt idx="33">
                  <c:v>30.79</c:v>
                </c:pt>
                <c:pt idx="34">
                  <c:v>25.71</c:v>
                </c:pt>
                <c:pt idx="35">
                  <c:v>28</c:v>
                </c:pt>
                <c:pt idx="36">
                  <c:v>30.25</c:v>
                </c:pt>
                <c:pt idx="37">
                  <c:v>24.259999999999987</c:v>
                </c:pt>
                <c:pt idx="38">
                  <c:v>20.09</c:v>
                </c:pt>
                <c:pt idx="39">
                  <c:v>27.12</c:v>
                </c:pt>
                <c:pt idx="40">
                  <c:v>16.630000000000031</c:v>
                </c:pt>
                <c:pt idx="41">
                  <c:v>30.16</c:v>
                </c:pt>
                <c:pt idx="42">
                  <c:v>30.53</c:v>
                </c:pt>
                <c:pt idx="43">
                  <c:v>4.6599999999999975</c:v>
                </c:pt>
                <c:pt idx="44">
                  <c:v>21.62</c:v>
                </c:pt>
                <c:pt idx="45">
                  <c:v>28.87</c:v>
                </c:pt>
                <c:pt idx="46">
                  <c:v>27.72</c:v>
                </c:pt>
                <c:pt idx="47">
                  <c:v>27.35</c:v>
                </c:pt>
                <c:pt idx="48">
                  <c:v>27.8</c:v>
                </c:pt>
                <c:pt idx="49">
                  <c:v>6.4300000000000024</c:v>
                </c:pt>
                <c:pt idx="50">
                  <c:v>15.66</c:v>
                </c:pt>
                <c:pt idx="51">
                  <c:v>27.36</c:v>
                </c:pt>
                <c:pt idx="52">
                  <c:v>19.79</c:v>
                </c:pt>
                <c:pt idx="53">
                  <c:v>29.02</c:v>
                </c:pt>
                <c:pt idx="54">
                  <c:v>27.77</c:v>
                </c:pt>
                <c:pt idx="55">
                  <c:v>16.54</c:v>
                </c:pt>
                <c:pt idx="56">
                  <c:v>27.32</c:v>
                </c:pt>
                <c:pt idx="57">
                  <c:v>23.08</c:v>
                </c:pt>
                <c:pt idx="58">
                  <c:v>11.42</c:v>
                </c:pt>
                <c:pt idx="59">
                  <c:v>24.27</c:v>
                </c:pt>
                <c:pt idx="60">
                  <c:v>25.88</c:v>
                </c:pt>
                <c:pt idx="61">
                  <c:v>12.38</c:v>
                </c:pt>
                <c:pt idx="62">
                  <c:v>19.68</c:v>
                </c:pt>
                <c:pt idx="63">
                  <c:v>20.149999999999999</c:v>
                </c:pt>
                <c:pt idx="64">
                  <c:v>25.779999999999987</c:v>
                </c:pt>
                <c:pt idx="65">
                  <c:v>26.69</c:v>
                </c:pt>
                <c:pt idx="66">
                  <c:v>20.27</c:v>
                </c:pt>
                <c:pt idx="67">
                  <c:v>19.53</c:v>
                </c:pt>
                <c:pt idx="68">
                  <c:v>27.53</c:v>
                </c:pt>
                <c:pt idx="69">
                  <c:v>24.810000000000031</c:v>
                </c:pt>
                <c:pt idx="70">
                  <c:v>24.35</c:v>
                </c:pt>
                <c:pt idx="71">
                  <c:v>19.75</c:v>
                </c:pt>
                <c:pt idx="72">
                  <c:v>21.56</c:v>
                </c:pt>
                <c:pt idx="73">
                  <c:v>29.47</c:v>
                </c:pt>
                <c:pt idx="74">
                  <c:v>26.27</c:v>
                </c:pt>
                <c:pt idx="75">
                  <c:v>19.03</c:v>
                </c:pt>
                <c:pt idx="76">
                  <c:v>28.130000000000031</c:v>
                </c:pt>
                <c:pt idx="77">
                  <c:v>22.110000000000031</c:v>
                </c:pt>
                <c:pt idx="78">
                  <c:v>5.39</c:v>
                </c:pt>
                <c:pt idx="79">
                  <c:v>30.16</c:v>
                </c:pt>
                <c:pt idx="80">
                  <c:v>27.979999999999986</c:v>
                </c:pt>
                <c:pt idx="81">
                  <c:v>20.43</c:v>
                </c:pt>
                <c:pt idx="82">
                  <c:v>29.91</c:v>
                </c:pt>
                <c:pt idx="83">
                  <c:v>7.45</c:v>
                </c:pt>
                <c:pt idx="84">
                  <c:v>28.14</c:v>
                </c:pt>
                <c:pt idx="85">
                  <c:v>16.559999999999999</c:v>
                </c:pt>
                <c:pt idx="86">
                  <c:v>27.610000000000031</c:v>
                </c:pt>
                <c:pt idx="87">
                  <c:v>20.7</c:v>
                </c:pt>
                <c:pt idx="88">
                  <c:v>22.919999999999987</c:v>
                </c:pt>
                <c:pt idx="89">
                  <c:v>26.610000000000031</c:v>
                </c:pt>
                <c:pt idx="90">
                  <c:v>17.05</c:v>
                </c:pt>
                <c:pt idx="91">
                  <c:v>13.850000000000026</c:v>
                </c:pt>
                <c:pt idx="92">
                  <c:v>29.04</c:v>
                </c:pt>
                <c:pt idx="93">
                  <c:v>18.22</c:v>
                </c:pt>
                <c:pt idx="94">
                  <c:v>17.260000000000002</c:v>
                </c:pt>
                <c:pt idx="95">
                  <c:v>25.25</c:v>
                </c:pt>
                <c:pt idx="96">
                  <c:v>14.62</c:v>
                </c:pt>
                <c:pt idx="97">
                  <c:v>28.29</c:v>
                </c:pt>
                <c:pt idx="98">
                  <c:v>15.8</c:v>
                </c:pt>
                <c:pt idx="99">
                  <c:v>21.74</c:v>
                </c:pt>
                <c:pt idx="100">
                  <c:v>11.49</c:v>
                </c:pt>
                <c:pt idx="101">
                  <c:v>13.15</c:v>
                </c:pt>
                <c:pt idx="102">
                  <c:v>7.05</c:v>
                </c:pt>
                <c:pt idx="103">
                  <c:v>25.01</c:v>
                </c:pt>
                <c:pt idx="104">
                  <c:v>17.12</c:v>
                </c:pt>
                <c:pt idx="105">
                  <c:v>17.43</c:v>
                </c:pt>
                <c:pt idx="106">
                  <c:v>21.8</c:v>
                </c:pt>
                <c:pt idx="107">
                  <c:v>8.68</c:v>
                </c:pt>
                <c:pt idx="108">
                  <c:v>24.6</c:v>
                </c:pt>
                <c:pt idx="109">
                  <c:v>28.53</c:v>
                </c:pt>
                <c:pt idx="110">
                  <c:v>21.24</c:v>
                </c:pt>
                <c:pt idx="111">
                  <c:v>24.95</c:v>
                </c:pt>
                <c:pt idx="112">
                  <c:v>27.02</c:v>
                </c:pt>
                <c:pt idx="113">
                  <c:v>23.12</c:v>
                </c:pt>
                <c:pt idx="114">
                  <c:v>25.16</c:v>
                </c:pt>
                <c:pt idx="115">
                  <c:v>29</c:v>
                </c:pt>
                <c:pt idx="116">
                  <c:v>26.86</c:v>
                </c:pt>
                <c:pt idx="117">
                  <c:v>11.84</c:v>
                </c:pt>
                <c:pt idx="118">
                  <c:v>29.67</c:v>
                </c:pt>
                <c:pt idx="119">
                  <c:v>23.47</c:v>
                </c:pt>
                <c:pt idx="120">
                  <c:v>26.979999999999986</c:v>
                </c:pt>
                <c:pt idx="121">
                  <c:v>28.88</c:v>
                </c:pt>
                <c:pt idx="122">
                  <c:v>12.68</c:v>
                </c:pt>
                <c:pt idx="123">
                  <c:v>16.79</c:v>
                </c:pt>
                <c:pt idx="124">
                  <c:v>21.67</c:v>
                </c:pt>
                <c:pt idx="125">
                  <c:v>25.2</c:v>
                </c:pt>
                <c:pt idx="126">
                  <c:v>26.21</c:v>
                </c:pt>
                <c:pt idx="127">
                  <c:v>25.57</c:v>
                </c:pt>
                <c:pt idx="128">
                  <c:v>26.41</c:v>
                </c:pt>
                <c:pt idx="129">
                  <c:v>24.150000000000031</c:v>
                </c:pt>
                <c:pt idx="130">
                  <c:v>28.77</c:v>
                </c:pt>
                <c:pt idx="131">
                  <c:v>26.3</c:v>
                </c:pt>
                <c:pt idx="132">
                  <c:v>21.06</c:v>
                </c:pt>
                <c:pt idx="133">
                  <c:v>8.09</c:v>
                </c:pt>
                <c:pt idx="134">
                  <c:v>18.64</c:v>
                </c:pt>
                <c:pt idx="135">
                  <c:v>23.82</c:v>
                </c:pt>
                <c:pt idx="136">
                  <c:v>19.75</c:v>
                </c:pt>
                <c:pt idx="137">
                  <c:v>18.25</c:v>
                </c:pt>
                <c:pt idx="138">
                  <c:v>14.76</c:v>
                </c:pt>
                <c:pt idx="139">
                  <c:v>17.899999999999999</c:v>
                </c:pt>
                <c:pt idx="140">
                  <c:v>24.74</c:v>
                </c:pt>
                <c:pt idx="141">
                  <c:v>27.02</c:v>
                </c:pt>
                <c:pt idx="142">
                  <c:v>25.2</c:v>
                </c:pt>
                <c:pt idx="143">
                  <c:v>17.350000000000001</c:v>
                </c:pt>
                <c:pt idx="144">
                  <c:v>25.959999999999987</c:v>
                </c:pt>
                <c:pt idx="145">
                  <c:v>27.29</c:v>
                </c:pt>
                <c:pt idx="146">
                  <c:v>7.05</c:v>
                </c:pt>
                <c:pt idx="147">
                  <c:v>21.51</c:v>
                </c:pt>
                <c:pt idx="148">
                  <c:v>9.2199999999999989</c:v>
                </c:pt>
                <c:pt idx="149">
                  <c:v>27.84</c:v>
                </c:pt>
                <c:pt idx="150">
                  <c:v>21.14</c:v>
                </c:pt>
                <c:pt idx="151">
                  <c:v>22.04</c:v>
                </c:pt>
                <c:pt idx="152">
                  <c:v>26.27</c:v>
                </c:pt>
                <c:pt idx="153">
                  <c:v>18.89</c:v>
                </c:pt>
                <c:pt idx="154">
                  <c:v>26.5</c:v>
                </c:pt>
                <c:pt idx="155">
                  <c:v>25.57</c:v>
                </c:pt>
                <c:pt idx="156">
                  <c:v>18</c:v>
                </c:pt>
                <c:pt idx="157">
                  <c:v>25.779999999999987</c:v>
                </c:pt>
                <c:pt idx="158">
                  <c:v>17.850000000000001</c:v>
                </c:pt>
                <c:pt idx="159">
                  <c:v>22.21</c:v>
                </c:pt>
                <c:pt idx="160">
                  <c:v>19.239999999999988</c:v>
                </c:pt>
                <c:pt idx="161">
                  <c:v>21.39</c:v>
                </c:pt>
                <c:pt idx="162">
                  <c:v>26.41</c:v>
                </c:pt>
                <c:pt idx="163">
                  <c:v>6.85</c:v>
                </c:pt>
                <c:pt idx="164">
                  <c:v>16.670000000000005</c:v>
                </c:pt>
                <c:pt idx="165">
                  <c:v>20.43</c:v>
                </c:pt>
                <c:pt idx="166">
                  <c:v>26.02</c:v>
                </c:pt>
                <c:pt idx="167">
                  <c:v>23.479999999999986</c:v>
                </c:pt>
                <c:pt idx="168">
                  <c:v>26.21</c:v>
                </c:pt>
                <c:pt idx="169">
                  <c:v>24.7</c:v>
                </c:pt>
                <c:pt idx="170">
                  <c:v>24.35</c:v>
                </c:pt>
                <c:pt idx="171">
                  <c:v>27.479999999999986</c:v>
                </c:pt>
                <c:pt idx="172">
                  <c:v>18.260000000000002</c:v>
                </c:pt>
                <c:pt idx="173">
                  <c:v>29.779999999999987</c:v>
                </c:pt>
                <c:pt idx="174">
                  <c:v>19.91</c:v>
                </c:pt>
                <c:pt idx="175">
                  <c:v>26.53</c:v>
                </c:pt>
                <c:pt idx="176">
                  <c:v>18.87</c:v>
                </c:pt>
                <c:pt idx="177">
                  <c:v>25.5</c:v>
                </c:pt>
                <c:pt idx="178">
                  <c:v>16.34</c:v>
                </c:pt>
                <c:pt idx="179">
                  <c:v>19.350000000000001</c:v>
                </c:pt>
                <c:pt idx="180">
                  <c:v>15.27</c:v>
                </c:pt>
                <c:pt idx="181">
                  <c:v>13.450000000000006</c:v>
                </c:pt>
                <c:pt idx="182">
                  <c:v>21.32</c:v>
                </c:pt>
                <c:pt idx="183">
                  <c:v>26.04</c:v>
                </c:pt>
                <c:pt idx="184">
                  <c:v>18.68</c:v>
                </c:pt>
                <c:pt idx="185">
                  <c:v>16.41</c:v>
                </c:pt>
                <c:pt idx="186">
                  <c:v>15.950000000000006</c:v>
                </c:pt>
                <c:pt idx="187">
                  <c:v>23.87</c:v>
                </c:pt>
                <c:pt idx="188">
                  <c:v>25.18</c:v>
                </c:pt>
                <c:pt idx="189">
                  <c:v>24.89</c:v>
                </c:pt>
                <c:pt idx="190">
                  <c:v>18.39</c:v>
                </c:pt>
                <c:pt idx="191">
                  <c:v>14.33</c:v>
                </c:pt>
                <c:pt idx="192">
                  <c:v>19.21</c:v>
                </c:pt>
                <c:pt idx="193">
                  <c:v>10.66</c:v>
                </c:pt>
                <c:pt idx="194">
                  <c:v>20.53</c:v>
                </c:pt>
                <c:pt idx="195">
                  <c:v>25.39</c:v>
                </c:pt>
                <c:pt idx="196">
                  <c:v>25.150000000000031</c:v>
                </c:pt>
                <c:pt idx="197">
                  <c:v>17.38</c:v>
                </c:pt>
                <c:pt idx="198">
                  <c:v>16.309999999999999</c:v>
                </c:pt>
                <c:pt idx="199">
                  <c:v>27.310000000000031</c:v>
                </c:pt>
                <c:pt idx="200">
                  <c:v>20.67</c:v>
                </c:pt>
                <c:pt idx="201">
                  <c:v>20.7</c:v>
                </c:pt>
                <c:pt idx="202">
                  <c:v>24.88</c:v>
                </c:pt>
                <c:pt idx="203">
                  <c:v>14.89</c:v>
                </c:pt>
                <c:pt idx="204">
                  <c:v>22.150000000000031</c:v>
                </c:pt>
                <c:pt idx="205">
                  <c:v>26.03</c:v>
                </c:pt>
                <c:pt idx="206">
                  <c:v>24.759999999999987</c:v>
                </c:pt>
                <c:pt idx="207">
                  <c:v>18</c:v>
                </c:pt>
                <c:pt idx="208">
                  <c:v>25.68</c:v>
                </c:pt>
                <c:pt idx="209">
                  <c:v>23.459999999999987</c:v>
                </c:pt>
                <c:pt idx="210">
                  <c:v>27.41</c:v>
                </c:pt>
                <c:pt idx="211">
                  <c:v>25.22</c:v>
                </c:pt>
                <c:pt idx="212">
                  <c:v>17.43</c:v>
                </c:pt>
                <c:pt idx="213">
                  <c:v>20.67</c:v>
                </c:pt>
                <c:pt idx="214">
                  <c:v>23.49</c:v>
                </c:pt>
                <c:pt idx="215">
                  <c:v>27.47</c:v>
                </c:pt>
                <c:pt idx="216">
                  <c:v>24.979999999999986</c:v>
                </c:pt>
                <c:pt idx="217">
                  <c:v>24.5</c:v>
                </c:pt>
                <c:pt idx="218">
                  <c:v>23.2</c:v>
                </c:pt>
                <c:pt idx="219">
                  <c:v>22.68</c:v>
                </c:pt>
                <c:pt idx="220">
                  <c:v>21.06</c:v>
                </c:pt>
                <c:pt idx="221">
                  <c:v>21.650000000000031</c:v>
                </c:pt>
                <c:pt idx="222">
                  <c:v>25.16</c:v>
                </c:pt>
                <c:pt idx="223">
                  <c:v>20.69</c:v>
                </c:pt>
                <c:pt idx="224">
                  <c:v>25.04</c:v>
                </c:pt>
                <c:pt idx="225">
                  <c:v>18.979999999999986</c:v>
                </c:pt>
                <c:pt idx="226">
                  <c:v>25.79</c:v>
                </c:pt>
                <c:pt idx="227">
                  <c:v>24.09</c:v>
                </c:pt>
                <c:pt idx="228">
                  <c:v>22.939999999999987</c:v>
                </c:pt>
                <c:pt idx="229">
                  <c:v>24.32</c:v>
                </c:pt>
                <c:pt idx="230">
                  <c:v>10.719999999999999</c:v>
                </c:pt>
                <c:pt idx="231">
                  <c:v>22.34</c:v>
                </c:pt>
                <c:pt idx="232">
                  <c:v>17.25</c:v>
                </c:pt>
                <c:pt idx="233">
                  <c:v>20.3</c:v>
                </c:pt>
                <c:pt idx="234">
                  <c:v>25.58</c:v>
                </c:pt>
                <c:pt idx="235">
                  <c:v>26.25</c:v>
                </c:pt>
                <c:pt idx="236">
                  <c:v>19.43</c:v>
                </c:pt>
                <c:pt idx="237">
                  <c:v>22.03</c:v>
                </c:pt>
                <c:pt idx="238">
                  <c:v>25.259999999999987</c:v>
                </c:pt>
                <c:pt idx="239">
                  <c:v>23.77</c:v>
                </c:pt>
                <c:pt idx="240">
                  <c:v>12.25</c:v>
                </c:pt>
                <c:pt idx="241">
                  <c:v>25.24</c:v>
                </c:pt>
                <c:pt idx="242">
                  <c:v>11.16</c:v>
                </c:pt>
                <c:pt idx="243">
                  <c:v>20.34</c:v>
                </c:pt>
                <c:pt idx="244">
                  <c:v>12.38</c:v>
                </c:pt>
                <c:pt idx="245">
                  <c:v>10.46</c:v>
                </c:pt>
                <c:pt idx="246">
                  <c:v>11.07</c:v>
                </c:pt>
                <c:pt idx="247">
                  <c:v>12.219999999999999</c:v>
                </c:pt>
                <c:pt idx="248">
                  <c:v>18.72</c:v>
                </c:pt>
                <c:pt idx="249">
                  <c:v>24.34</c:v>
                </c:pt>
                <c:pt idx="250">
                  <c:v>23.72</c:v>
                </c:pt>
                <c:pt idx="251">
                  <c:v>18.939999999999987</c:v>
                </c:pt>
                <c:pt idx="252">
                  <c:v>24.68</c:v>
                </c:pt>
                <c:pt idx="253">
                  <c:v>16.670000000000005</c:v>
                </c:pt>
                <c:pt idx="254">
                  <c:v>14.950000000000006</c:v>
                </c:pt>
                <c:pt idx="255">
                  <c:v>24.75</c:v>
                </c:pt>
                <c:pt idx="256">
                  <c:v>16.239999999999988</c:v>
                </c:pt>
                <c:pt idx="257">
                  <c:v>26.37</c:v>
                </c:pt>
                <c:pt idx="258">
                  <c:v>6.3199999999999985</c:v>
                </c:pt>
                <c:pt idx="259">
                  <c:v>26.04</c:v>
                </c:pt>
                <c:pt idx="260">
                  <c:v>11.51</c:v>
                </c:pt>
                <c:pt idx="261">
                  <c:v>23.59</c:v>
                </c:pt>
                <c:pt idx="262">
                  <c:v>23.4</c:v>
                </c:pt>
                <c:pt idx="263">
                  <c:v>8.27</c:v>
                </c:pt>
                <c:pt idx="264">
                  <c:v>18.110000000000031</c:v>
                </c:pt>
                <c:pt idx="265">
                  <c:v>22.79</c:v>
                </c:pt>
                <c:pt idx="266">
                  <c:v>25.58</c:v>
                </c:pt>
                <c:pt idx="267">
                  <c:v>24.25</c:v>
                </c:pt>
                <c:pt idx="268">
                  <c:v>25.439999999999987</c:v>
                </c:pt>
                <c:pt idx="269">
                  <c:v>11.709999999999999</c:v>
                </c:pt>
                <c:pt idx="270">
                  <c:v>23.51</c:v>
                </c:pt>
                <c:pt idx="271">
                  <c:v>5.48</c:v>
                </c:pt>
                <c:pt idx="272">
                  <c:v>19.059999999999999</c:v>
                </c:pt>
                <c:pt idx="273">
                  <c:v>20.73</c:v>
                </c:pt>
                <c:pt idx="274">
                  <c:v>24.49</c:v>
                </c:pt>
                <c:pt idx="275">
                  <c:v>21.77</c:v>
                </c:pt>
                <c:pt idx="276">
                  <c:v>10.11</c:v>
                </c:pt>
                <c:pt idx="277">
                  <c:v>24.310000000000031</c:v>
                </c:pt>
                <c:pt idx="278">
                  <c:v>22.04</c:v>
                </c:pt>
                <c:pt idx="279">
                  <c:v>16.97</c:v>
                </c:pt>
                <c:pt idx="280">
                  <c:v>23.6</c:v>
                </c:pt>
                <c:pt idx="281">
                  <c:v>17.2</c:v>
                </c:pt>
                <c:pt idx="282">
                  <c:v>25.419999999999987</c:v>
                </c:pt>
                <c:pt idx="283">
                  <c:v>22.830000000000005</c:v>
                </c:pt>
                <c:pt idx="284">
                  <c:v>22.6</c:v>
                </c:pt>
                <c:pt idx="285">
                  <c:v>23.259999999999987</c:v>
                </c:pt>
                <c:pt idx="286">
                  <c:v>8.4500000000000028</c:v>
                </c:pt>
                <c:pt idx="287">
                  <c:v>25.03</c:v>
                </c:pt>
                <c:pt idx="288">
                  <c:v>24.72</c:v>
                </c:pt>
                <c:pt idx="289">
                  <c:v>6.22</c:v>
                </c:pt>
                <c:pt idx="290">
                  <c:v>20.8</c:v>
                </c:pt>
                <c:pt idx="291">
                  <c:v>22.830000000000005</c:v>
                </c:pt>
                <c:pt idx="292">
                  <c:v>19.84</c:v>
                </c:pt>
                <c:pt idx="293">
                  <c:v>25.4</c:v>
                </c:pt>
                <c:pt idx="294">
                  <c:v>18.57</c:v>
                </c:pt>
                <c:pt idx="295">
                  <c:v>21.07</c:v>
                </c:pt>
                <c:pt idx="296">
                  <c:v>18.18</c:v>
                </c:pt>
                <c:pt idx="297">
                  <c:v>22.69</c:v>
                </c:pt>
                <c:pt idx="298">
                  <c:v>24.75</c:v>
                </c:pt>
                <c:pt idx="299">
                  <c:v>16.34</c:v>
                </c:pt>
                <c:pt idx="300">
                  <c:v>9.89</c:v>
                </c:pt>
                <c:pt idx="301">
                  <c:v>24.02</c:v>
                </c:pt>
                <c:pt idx="302">
                  <c:v>22.4</c:v>
                </c:pt>
                <c:pt idx="303">
                  <c:v>22.93</c:v>
                </c:pt>
                <c:pt idx="304">
                  <c:v>23.459999999999987</c:v>
                </c:pt>
                <c:pt idx="305">
                  <c:v>5.1099999999999985</c:v>
                </c:pt>
                <c:pt idx="306">
                  <c:v>16.850000000000001</c:v>
                </c:pt>
                <c:pt idx="307">
                  <c:v>25.01</c:v>
                </c:pt>
                <c:pt idx="308">
                  <c:v>12.709999999999999</c:v>
                </c:pt>
                <c:pt idx="309">
                  <c:v>26.07</c:v>
                </c:pt>
                <c:pt idx="310">
                  <c:v>12.46</c:v>
                </c:pt>
                <c:pt idx="311">
                  <c:v>7.33</c:v>
                </c:pt>
                <c:pt idx="312">
                  <c:v>12.07</c:v>
                </c:pt>
                <c:pt idx="313">
                  <c:v>20.09</c:v>
                </c:pt>
                <c:pt idx="314">
                  <c:v>11.92</c:v>
                </c:pt>
                <c:pt idx="315">
                  <c:v>24.05</c:v>
                </c:pt>
                <c:pt idx="316">
                  <c:v>24.21</c:v>
                </c:pt>
                <c:pt idx="317">
                  <c:v>8.9700000000000006</c:v>
                </c:pt>
                <c:pt idx="318">
                  <c:v>12.639999999999999</c:v>
                </c:pt>
                <c:pt idx="319">
                  <c:v>25.36</c:v>
                </c:pt>
                <c:pt idx="320">
                  <c:v>23.02</c:v>
                </c:pt>
                <c:pt idx="321">
                  <c:v>21</c:v>
                </c:pt>
                <c:pt idx="322">
                  <c:v>24.610000000000031</c:v>
                </c:pt>
                <c:pt idx="323">
                  <c:v>9.98</c:v>
                </c:pt>
                <c:pt idx="324">
                  <c:v>23.14</c:v>
                </c:pt>
                <c:pt idx="325">
                  <c:v>24.150000000000031</c:v>
                </c:pt>
                <c:pt idx="326">
                  <c:v>22.86</c:v>
                </c:pt>
                <c:pt idx="327">
                  <c:v>26.52</c:v>
                </c:pt>
                <c:pt idx="328">
                  <c:v>24.24</c:v>
                </c:pt>
                <c:pt idx="329">
                  <c:v>21.18</c:v>
                </c:pt>
                <c:pt idx="330">
                  <c:v>26.110000000000031</c:v>
                </c:pt>
                <c:pt idx="331">
                  <c:v>24.62</c:v>
                </c:pt>
                <c:pt idx="332">
                  <c:v>22.38</c:v>
                </c:pt>
                <c:pt idx="333">
                  <c:v>26.36</c:v>
                </c:pt>
                <c:pt idx="334">
                  <c:v>23.16</c:v>
                </c:pt>
                <c:pt idx="335">
                  <c:v>24.7</c:v>
                </c:pt>
                <c:pt idx="336">
                  <c:v>25.130000000000031</c:v>
                </c:pt>
                <c:pt idx="337">
                  <c:v>24.979999999999986</c:v>
                </c:pt>
                <c:pt idx="338">
                  <c:v>13.739999999999998</c:v>
                </c:pt>
                <c:pt idx="339">
                  <c:v>21.259999999999987</c:v>
                </c:pt>
                <c:pt idx="340">
                  <c:v>17.32</c:v>
                </c:pt>
                <c:pt idx="341">
                  <c:v>23.49</c:v>
                </c:pt>
                <c:pt idx="342">
                  <c:v>25.4</c:v>
                </c:pt>
                <c:pt idx="343">
                  <c:v>22.73</c:v>
                </c:pt>
                <c:pt idx="344">
                  <c:v>18.82</c:v>
                </c:pt>
                <c:pt idx="345">
                  <c:v>10.82</c:v>
                </c:pt>
                <c:pt idx="346">
                  <c:v>19.2</c:v>
                </c:pt>
                <c:pt idx="347">
                  <c:v>25.24</c:v>
                </c:pt>
                <c:pt idx="348">
                  <c:v>25.24</c:v>
                </c:pt>
                <c:pt idx="349">
                  <c:v>21.779999999999987</c:v>
                </c:pt>
                <c:pt idx="350">
                  <c:v>12.5</c:v>
                </c:pt>
                <c:pt idx="351">
                  <c:v>12.16</c:v>
                </c:pt>
                <c:pt idx="352">
                  <c:v>11.209999999999999</c:v>
                </c:pt>
                <c:pt idx="353">
                  <c:v>25</c:v>
                </c:pt>
                <c:pt idx="354">
                  <c:v>23.72</c:v>
                </c:pt>
                <c:pt idx="355">
                  <c:v>13.59</c:v>
                </c:pt>
                <c:pt idx="356">
                  <c:v>14.93</c:v>
                </c:pt>
                <c:pt idx="357">
                  <c:v>22.56</c:v>
                </c:pt>
                <c:pt idx="358">
                  <c:v>19.25</c:v>
                </c:pt>
                <c:pt idx="359">
                  <c:v>23.14</c:v>
                </c:pt>
                <c:pt idx="360">
                  <c:v>22.99</c:v>
                </c:pt>
                <c:pt idx="361">
                  <c:v>13.47</c:v>
                </c:pt>
                <c:pt idx="362">
                  <c:v>18.84</c:v>
                </c:pt>
                <c:pt idx="363">
                  <c:v>22.610000000000031</c:v>
                </c:pt>
                <c:pt idx="364">
                  <c:v>11.7</c:v>
                </c:pt>
                <c:pt idx="365">
                  <c:v>22.630000000000031</c:v>
                </c:pt>
                <c:pt idx="366">
                  <c:v>23.49</c:v>
                </c:pt>
                <c:pt idx="367">
                  <c:v>12.82</c:v>
                </c:pt>
                <c:pt idx="368">
                  <c:v>8.34</c:v>
                </c:pt>
                <c:pt idx="369">
                  <c:v>22.759999999999987</c:v>
                </c:pt>
                <c:pt idx="370">
                  <c:v>14.92</c:v>
                </c:pt>
                <c:pt idx="371">
                  <c:v>23.310000000000031</c:v>
                </c:pt>
                <c:pt idx="372">
                  <c:v>10.79</c:v>
                </c:pt>
                <c:pt idx="373">
                  <c:v>23.85</c:v>
                </c:pt>
                <c:pt idx="374">
                  <c:v>20.25</c:v>
                </c:pt>
                <c:pt idx="375">
                  <c:v>18.5</c:v>
                </c:pt>
                <c:pt idx="376">
                  <c:v>22.04</c:v>
                </c:pt>
                <c:pt idx="377">
                  <c:v>11.62</c:v>
                </c:pt>
                <c:pt idx="378">
                  <c:v>21.12</c:v>
                </c:pt>
                <c:pt idx="379">
                  <c:v>23.75</c:v>
                </c:pt>
                <c:pt idx="380">
                  <c:v>20.73</c:v>
                </c:pt>
                <c:pt idx="381">
                  <c:v>26.279999999999987</c:v>
                </c:pt>
                <c:pt idx="382">
                  <c:v>22.110000000000031</c:v>
                </c:pt>
                <c:pt idx="383">
                  <c:v>18.32</c:v>
                </c:pt>
                <c:pt idx="384">
                  <c:v>24.5</c:v>
                </c:pt>
                <c:pt idx="385">
                  <c:v>18.43</c:v>
                </c:pt>
                <c:pt idx="386">
                  <c:v>14.04</c:v>
                </c:pt>
                <c:pt idx="387">
                  <c:v>26.01</c:v>
                </c:pt>
                <c:pt idx="388">
                  <c:v>17.59</c:v>
                </c:pt>
                <c:pt idx="389">
                  <c:v>20.41</c:v>
                </c:pt>
                <c:pt idx="390">
                  <c:v>22.37</c:v>
                </c:pt>
                <c:pt idx="391">
                  <c:v>16.279999999999987</c:v>
                </c:pt>
                <c:pt idx="392">
                  <c:v>14.88</c:v>
                </c:pt>
                <c:pt idx="393">
                  <c:v>25.77</c:v>
                </c:pt>
                <c:pt idx="394">
                  <c:v>4.45</c:v>
                </c:pt>
                <c:pt idx="395">
                  <c:v>23.479999999999986</c:v>
                </c:pt>
                <c:pt idx="396">
                  <c:v>22.69</c:v>
                </c:pt>
                <c:pt idx="397">
                  <c:v>23.130000000000031</c:v>
                </c:pt>
                <c:pt idx="398">
                  <c:v>11.239999999999998</c:v>
                </c:pt>
                <c:pt idx="399">
                  <c:v>14.51</c:v>
                </c:pt>
                <c:pt idx="400">
                  <c:v>20.59</c:v>
                </c:pt>
                <c:pt idx="401">
                  <c:v>21.52</c:v>
                </c:pt>
                <c:pt idx="402">
                  <c:v>23.279999999999987</c:v>
                </c:pt>
                <c:pt idx="403">
                  <c:v>21.9</c:v>
                </c:pt>
                <c:pt idx="404">
                  <c:v>20.75</c:v>
                </c:pt>
                <c:pt idx="405">
                  <c:v>11.6</c:v>
                </c:pt>
                <c:pt idx="406">
                  <c:v>20.350000000000001</c:v>
                </c:pt>
                <c:pt idx="407">
                  <c:v>20.439999999999987</c:v>
                </c:pt>
                <c:pt idx="408">
                  <c:v>18.86</c:v>
                </c:pt>
                <c:pt idx="409">
                  <c:v>9.84</c:v>
                </c:pt>
                <c:pt idx="410">
                  <c:v>15.55</c:v>
                </c:pt>
                <c:pt idx="411">
                  <c:v>14.1</c:v>
                </c:pt>
                <c:pt idx="412">
                  <c:v>2.5299999999999998</c:v>
                </c:pt>
                <c:pt idx="413">
                  <c:v>10.08</c:v>
                </c:pt>
                <c:pt idx="414">
                  <c:v>15.91</c:v>
                </c:pt>
                <c:pt idx="415">
                  <c:v>8.25</c:v>
                </c:pt>
                <c:pt idx="416">
                  <c:v>3.4499999999999997</c:v>
                </c:pt>
                <c:pt idx="417">
                  <c:v>14.719999999999999</c:v>
                </c:pt>
                <c:pt idx="418">
                  <c:v>13.33</c:v>
                </c:pt>
                <c:pt idx="419">
                  <c:v>12.709999999999999</c:v>
                </c:pt>
                <c:pt idx="420">
                  <c:v>22.54</c:v>
                </c:pt>
                <c:pt idx="421">
                  <c:v>22.14</c:v>
                </c:pt>
                <c:pt idx="422">
                  <c:v>14.209999999999999</c:v>
                </c:pt>
                <c:pt idx="423">
                  <c:v>14.38</c:v>
                </c:pt>
                <c:pt idx="424">
                  <c:v>19.77</c:v>
                </c:pt>
                <c:pt idx="425">
                  <c:v>22.95</c:v>
                </c:pt>
                <c:pt idx="426">
                  <c:v>5.71</c:v>
                </c:pt>
                <c:pt idx="427">
                  <c:v>20.54</c:v>
                </c:pt>
                <c:pt idx="428">
                  <c:v>17.7</c:v>
                </c:pt>
                <c:pt idx="429">
                  <c:v>24.7</c:v>
                </c:pt>
                <c:pt idx="430">
                  <c:v>20.79</c:v>
                </c:pt>
                <c:pt idx="431">
                  <c:v>6.49</c:v>
                </c:pt>
                <c:pt idx="432">
                  <c:v>21.19</c:v>
                </c:pt>
                <c:pt idx="433">
                  <c:v>17.559999999999999</c:v>
                </c:pt>
                <c:pt idx="434">
                  <c:v>17.97</c:v>
                </c:pt>
                <c:pt idx="435">
                  <c:v>24.439999999999987</c:v>
                </c:pt>
                <c:pt idx="436">
                  <c:v>20.07</c:v>
                </c:pt>
                <c:pt idx="437">
                  <c:v>16.02</c:v>
                </c:pt>
                <c:pt idx="438">
                  <c:v>21.919999999999987</c:v>
                </c:pt>
                <c:pt idx="439">
                  <c:v>20.91</c:v>
                </c:pt>
                <c:pt idx="440">
                  <c:v>18.610000000000031</c:v>
                </c:pt>
                <c:pt idx="441">
                  <c:v>20.77</c:v>
                </c:pt>
                <c:pt idx="442">
                  <c:v>16.920000000000002</c:v>
                </c:pt>
                <c:pt idx="443">
                  <c:v>21.279999999999987</c:v>
                </c:pt>
                <c:pt idx="444">
                  <c:v>22.88</c:v>
                </c:pt>
                <c:pt idx="445">
                  <c:v>15.709999999999999</c:v>
                </c:pt>
                <c:pt idx="446">
                  <c:v>10.18</c:v>
                </c:pt>
                <c:pt idx="447">
                  <c:v>19.779999999999987</c:v>
                </c:pt>
                <c:pt idx="448">
                  <c:v>8.0400000000000009</c:v>
                </c:pt>
                <c:pt idx="449">
                  <c:v>20.84</c:v>
                </c:pt>
                <c:pt idx="450">
                  <c:v>11.44</c:v>
                </c:pt>
                <c:pt idx="451">
                  <c:v>12.04</c:v>
                </c:pt>
                <c:pt idx="452">
                  <c:v>17.59</c:v>
                </c:pt>
                <c:pt idx="453">
                  <c:v>18.41</c:v>
                </c:pt>
                <c:pt idx="454">
                  <c:v>16.510000000000005</c:v>
                </c:pt>
                <c:pt idx="455">
                  <c:v>13.82</c:v>
                </c:pt>
                <c:pt idx="456">
                  <c:v>20.66</c:v>
                </c:pt>
                <c:pt idx="457">
                  <c:v>19.88</c:v>
                </c:pt>
                <c:pt idx="458">
                  <c:v>14.76</c:v>
                </c:pt>
                <c:pt idx="459">
                  <c:v>21.2</c:v>
                </c:pt>
                <c:pt idx="460">
                  <c:v>8.34</c:v>
                </c:pt>
                <c:pt idx="461">
                  <c:v>14.229999999999999</c:v>
                </c:pt>
                <c:pt idx="462">
                  <c:v>22.29</c:v>
                </c:pt>
                <c:pt idx="463">
                  <c:v>3.64</c:v>
                </c:pt>
                <c:pt idx="464">
                  <c:v>19.73</c:v>
                </c:pt>
                <c:pt idx="465">
                  <c:v>23.29</c:v>
                </c:pt>
                <c:pt idx="466">
                  <c:v>16.279999999999987</c:v>
                </c:pt>
                <c:pt idx="467">
                  <c:v>16.86</c:v>
                </c:pt>
                <c:pt idx="468">
                  <c:v>19.610000000000031</c:v>
                </c:pt>
                <c:pt idx="469">
                  <c:v>4.72</c:v>
                </c:pt>
                <c:pt idx="470">
                  <c:v>13.43</c:v>
                </c:pt>
                <c:pt idx="471">
                  <c:v>23.16</c:v>
                </c:pt>
                <c:pt idx="472">
                  <c:v>10.4</c:v>
                </c:pt>
                <c:pt idx="473">
                  <c:v>15.870000000000006</c:v>
                </c:pt>
                <c:pt idx="474">
                  <c:v>22.06</c:v>
                </c:pt>
                <c:pt idx="475">
                  <c:v>18.260000000000002</c:v>
                </c:pt>
                <c:pt idx="476">
                  <c:v>5.42</c:v>
                </c:pt>
                <c:pt idx="477">
                  <c:v>21.130000000000031</c:v>
                </c:pt>
                <c:pt idx="478">
                  <c:v>6.6899999999999995</c:v>
                </c:pt>
                <c:pt idx="479">
                  <c:v>21.27</c:v>
                </c:pt>
                <c:pt idx="480">
                  <c:v>22.09</c:v>
                </c:pt>
                <c:pt idx="481">
                  <c:v>5.8199999999999985</c:v>
                </c:pt>
                <c:pt idx="482">
                  <c:v>7.4700000000000024</c:v>
                </c:pt>
                <c:pt idx="483">
                  <c:v>19.88</c:v>
                </c:pt>
                <c:pt idx="484">
                  <c:v>12.84</c:v>
                </c:pt>
                <c:pt idx="485">
                  <c:v>20.84</c:v>
                </c:pt>
                <c:pt idx="486">
                  <c:v>17.279999999999987</c:v>
                </c:pt>
                <c:pt idx="487">
                  <c:v>7.42</c:v>
                </c:pt>
                <c:pt idx="488">
                  <c:v>3.3</c:v>
                </c:pt>
                <c:pt idx="489">
                  <c:v>20.62</c:v>
                </c:pt>
                <c:pt idx="490">
                  <c:v>3.9</c:v>
                </c:pt>
                <c:pt idx="491">
                  <c:v>18.439999999999987</c:v>
                </c:pt>
                <c:pt idx="492">
                  <c:v>17.03</c:v>
                </c:pt>
                <c:pt idx="493">
                  <c:v>19.630000000000031</c:v>
                </c:pt>
                <c:pt idx="494">
                  <c:v>14.06</c:v>
                </c:pt>
                <c:pt idx="495">
                  <c:v>17.309999999999999</c:v>
                </c:pt>
                <c:pt idx="496">
                  <c:v>17.190000000000001</c:v>
                </c:pt>
                <c:pt idx="497">
                  <c:v>16.100000000000001</c:v>
                </c:pt>
                <c:pt idx="498">
                  <c:v>19.77</c:v>
                </c:pt>
                <c:pt idx="499">
                  <c:v>4.5</c:v>
                </c:pt>
                <c:pt idx="500">
                  <c:v>8.91</c:v>
                </c:pt>
                <c:pt idx="501">
                  <c:v>9.9500000000000028</c:v>
                </c:pt>
                <c:pt idx="502">
                  <c:v>18.7</c:v>
                </c:pt>
                <c:pt idx="503">
                  <c:v>18.809999999999999</c:v>
                </c:pt>
                <c:pt idx="504">
                  <c:v>6.76</c:v>
                </c:pt>
                <c:pt idx="505">
                  <c:v>20.41</c:v>
                </c:pt>
                <c:pt idx="506">
                  <c:v>17.510000000000005</c:v>
                </c:pt>
                <c:pt idx="507">
                  <c:v>14.88</c:v>
                </c:pt>
                <c:pt idx="508">
                  <c:v>18.29</c:v>
                </c:pt>
                <c:pt idx="509">
                  <c:v>14.62</c:v>
                </c:pt>
                <c:pt idx="510">
                  <c:v>5.55</c:v>
                </c:pt>
                <c:pt idx="511">
                  <c:v>19.130000000000031</c:v>
                </c:pt>
                <c:pt idx="512">
                  <c:v>15.54</c:v>
                </c:pt>
                <c:pt idx="513">
                  <c:v>20.479999999999986</c:v>
                </c:pt>
                <c:pt idx="514">
                  <c:v>17.610000000000031</c:v>
                </c:pt>
                <c:pt idx="515">
                  <c:v>4.9700000000000024</c:v>
                </c:pt>
              </c:numCache>
            </c:numRef>
          </c:yVal>
        </c:ser>
        <c:axId val="74792320"/>
        <c:axId val="74835456"/>
      </c:scatterChart>
      <c:valAx>
        <c:axId val="74792320"/>
        <c:scaling>
          <c:orientation val="minMax"/>
        </c:scaling>
        <c:axPos val="b"/>
        <c:title>
          <c:tx>
            <c:rich>
              <a:bodyPr/>
              <a:lstStyle/>
              <a:p>
                <a:pPr>
                  <a:defRPr sz="1200"/>
                </a:pPr>
                <a:r>
                  <a:rPr lang="en-US" sz="1200"/>
                  <a:t>Pyranometer Daily Solar (MJm-2)</a:t>
                </a:r>
              </a:p>
            </c:rich>
          </c:tx>
        </c:title>
        <c:numFmt formatCode="General" sourceLinked="1"/>
        <c:tickLblPos val="nextTo"/>
        <c:crossAx val="74835456"/>
        <c:crosses val="autoZero"/>
        <c:crossBetween val="midCat"/>
      </c:valAx>
      <c:valAx>
        <c:axId val="74835456"/>
        <c:scaling>
          <c:orientation val="minMax"/>
        </c:scaling>
        <c:axPos val="l"/>
        <c:majorGridlines/>
        <c:title>
          <c:tx>
            <c:rich>
              <a:bodyPr rot="-5400000" vert="horz"/>
              <a:lstStyle/>
              <a:p>
                <a:pPr>
                  <a:defRPr sz="1200"/>
                </a:pPr>
                <a:r>
                  <a:rPr lang="en-US" sz="1200"/>
                  <a:t>Satellite Daily Solar (MJm-2)</a:t>
                </a:r>
              </a:p>
            </c:rich>
          </c:tx>
          <c:layout>
            <c:manualLayout>
              <c:xMode val="edge"/>
              <c:yMode val="edge"/>
              <c:x val="1.4619883040935699E-2"/>
              <c:y val="0.12236032177511329"/>
            </c:manualLayout>
          </c:layout>
        </c:title>
        <c:numFmt formatCode="General" sourceLinked="1"/>
        <c:tickLblPos val="nextTo"/>
        <c:crossAx val="74792320"/>
        <c:crosses val="autoZero"/>
        <c:crossBetween val="midCat"/>
      </c:valAx>
      <c:spPr>
        <a:noFill/>
        <a:ln w="25400">
          <a:no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2"/>
          <c:order val="0"/>
          <c:spPr>
            <a:ln w="28575">
              <a:noFill/>
            </a:ln>
          </c:spPr>
          <c:trendline>
            <c:trendlineType val="linear"/>
            <c:dispRSqr val="1"/>
            <c:dispEq val="1"/>
            <c:trendlineLbl>
              <c:layout>
                <c:manualLayout>
                  <c:x val="-0.1342466776633158"/>
                  <c:y val="-6.8252578435376091E-2"/>
                </c:manualLayout>
              </c:layout>
              <c:numFmt formatCode="General" sourceLinked="0"/>
              <c:txPr>
                <a:bodyPr/>
                <a:lstStyle/>
                <a:p>
                  <a:pPr>
                    <a:defRPr sz="1200"/>
                  </a:pPr>
                  <a:endParaRPr lang="en-US"/>
                </a:p>
              </c:txPr>
            </c:trendlineLbl>
          </c:trendline>
          <c:xVal>
            <c:numRef>
              <c:f>Sheet1!$AC$1:$AC$5432</c:f>
              <c:numCache>
                <c:formatCode>General</c:formatCode>
                <c:ptCount val="5432"/>
                <c:pt idx="0">
                  <c:v>245</c:v>
                </c:pt>
                <c:pt idx="1">
                  <c:v>433</c:v>
                </c:pt>
                <c:pt idx="2">
                  <c:v>612</c:v>
                </c:pt>
                <c:pt idx="3">
                  <c:v>768</c:v>
                </c:pt>
                <c:pt idx="4">
                  <c:v>869</c:v>
                </c:pt>
                <c:pt idx="5">
                  <c:v>878</c:v>
                </c:pt>
                <c:pt idx="6">
                  <c:v>863</c:v>
                </c:pt>
                <c:pt idx="7">
                  <c:v>828</c:v>
                </c:pt>
                <c:pt idx="8">
                  <c:v>855</c:v>
                </c:pt>
                <c:pt idx="9">
                  <c:v>685</c:v>
                </c:pt>
                <c:pt idx="10">
                  <c:v>540</c:v>
                </c:pt>
                <c:pt idx="11">
                  <c:v>163</c:v>
                </c:pt>
                <c:pt idx="12">
                  <c:v>233</c:v>
                </c:pt>
                <c:pt idx="13">
                  <c:v>422</c:v>
                </c:pt>
                <c:pt idx="14">
                  <c:v>600</c:v>
                </c:pt>
                <c:pt idx="15">
                  <c:v>752</c:v>
                </c:pt>
                <c:pt idx="16">
                  <c:v>867</c:v>
                </c:pt>
                <c:pt idx="17">
                  <c:v>935</c:v>
                </c:pt>
                <c:pt idx="18">
                  <c:v>950</c:v>
                </c:pt>
                <c:pt idx="19">
                  <c:v>912</c:v>
                </c:pt>
                <c:pt idx="20">
                  <c:v>824</c:v>
                </c:pt>
                <c:pt idx="21">
                  <c:v>694</c:v>
                </c:pt>
                <c:pt idx="22">
                  <c:v>530</c:v>
                </c:pt>
                <c:pt idx="23">
                  <c:v>160</c:v>
                </c:pt>
                <c:pt idx="24">
                  <c:v>237</c:v>
                </c:pt>
                <c:pt idx="25">
                  <c:v>425</c:v>
                </c:pt>
                <c:pt idx="26">
                  <c:v>600</c:v>
                </c:pt>
                <c:pt idx="27">
                  <c:v>751</c:v>
                </c:pt>
                <c:pt idx="28">
                  <c:v>878</c:v>
                </c:pt>
                <c:pt idx="29">
                  <c:v>932</c:v>
                </c:pt>
                <c:pt idx="30">
                  <c:v>944</c:v>
                </c:pt>
                <c:pt idx="31">
                  <c:v>905</c:v>
                </c:pt>
                <c:pt idx="32">
                  <c:v>814</c:v>
                </c:pt>
                <c:pt idx="33">
                  <c:v>685</c:v>
                </c:pt>
                <c:pt idx="34">
                  <c:v>518</c:v>
                </c:pt>
                <c:pt idx="35">
                  <c:v>151</c:v>
                </c:pt>
                <c:pt idx="36">
                  <c:v>12</c:v>
                </c:pt>
                <c:pt idx="37">
                  <c:v>74</c:v>
                </c:pt>
                <c:pt idx="38">
                  <c:v>109</c:v>
                </c:pt>
                <c:pt idx="39">
                  <c:v>167</c:v>
                </c:pt>
                <c:pt idx="40">
                  <c:v>188</c:v>
                </c:pt>
                <c:pt idx="41">
                  <c:v>130</c:v>
                </c:pt>
                <c:pt idx="42">
                  <c:v>184</c:v>
                </c:pt>
                <c:pt idx="43">
                  <c:v>295</c:v>
                </c:pt>
                <c:pt idx="44">
                  <c:v>201</c:v>
                </c:pt>
                <c:pt idx="45">
                  <c:v>114</c:v>
                </c:pt>
                <c:pt idx="46">
                  <c:v>67</c:v>
                </c:pt>
                <c:pt idx="47">
                  <c:v>29</c:v>
                </c:pt>
                <c:pt idx="48">
                  <c:v>96</c:v>
                </c:pt>
                <c:pt idx="49">
                  <c:v>82</c:v>
                </c:pt>
                <c:pt idx="50">
                  <c:v>228</c:v>
                </c:pt>
                <c:pt idx="51">
                  <c:v>252</c:v>
                </c:pt>
                <c:pt idx="52">
                  <c:v>271</c:v>
                </c:pt>
                <c:pt idx="53">
                  <c:v>258</c:v>
                </c:pt>
                <c:pt idx="54">
                  <c:v>247</c:v>
                </c:pt>
                <c:pt idx="55">
                  <c:v>233</c:v>
                </c:pt>
                <c:pt idx="56">
                  <c:v>195</c:v>
                </c:pt>
                <c:pt idx="57">
                  <c:v>189</c:v>
                </c:pt>
                <c:pt idx="58">
                  <c:v>147</c:v>
                </c:pt>
                <c:pt idx="59">
                  <c:v>57</c:v>
                </c:pt>
                <c:pt idx="60">
                  <c:v>60</c:v>
                </c:pt>
                <c:pt idx="61">
                  <c:v>167</c:v>
                </c:pt>
                <c:pt idx="62">
                  <c:v>431</c:v>
                </c:pt>
                <c:pt idx="63">
                  <c:v>466</c:v>
                </c:pt>
                <c:pt idx="64">
                  <c:v>782</c:v>
                </c:pt>
                <c:pt idx="65">
                  <c:v>660</c:v>
                </c:pt>
                <c:pt idx="66">
                  <c:v>863</c:v>
                </c:pt>
                <c:pt idx="67">
                  <c:v>661</c:v>
                </c:pt>
                <c:pt idx="68">
                  <c:v>559</c:v>
                </c:pt>
                <c:pt idx="69">
                  <c:v>558</c:v>
                </c:pt>
                <c:pt idx="70">
                  <c:v>279</c:v>
                </c:pt>
                <c:pt idx="71">
                  <c:v>63</c:v>
                </c:pt>
                <c:pt idx="72">
                  <c:v>55</c:v>
                </c:pt>
                <c:pt idx="73">
                  <c:v>250</c:v>
                </c:pt>
                <c:pt idx="74">
                  <c:v>461</c:v>
                </c:pt>
                <c:pt idx="75">
                  <c:v>495</c:v>
                </c:pt>
                <c:pt idx="76">
                  <c:v>416</c:v>
                </c:pt>
                <c:pt idx="77">
                  <c:v>523</c:v>
                </c:pt>
                <c:pt idx="78">
                  <c:v>316</c:v>
                </c:pt>
                <c:pt idx="79">
                  <c:v>338</c:v>
                </c:pt>
                <c:pt idx="80">
                  <c:v>430</c:v>
                </c:pt>
                <c:pt idx="81">
                  <c:v>369</c:v>
                </c:pt>
                <c:pt idx="82">
                  <c:v>447</c:v>
                </c:pt>
                <c:pt idx="83">
                  <c:v>56</c:v>
                </c:pt>
                <c:pt idx="84">
                  <c:v>216</c:v>
                </c:pt>
                <c:pt idx="85">
                  <c:v>391</c:v>
                </c:pt>
                <c:pt idx="86">
                  <c:v>581</c:v>
                </c:pt>
                <c:pt idx="87">
                  <c:v>603</c:v>
                </c:pt>
                <c:pt idx="88">
                  <c:v>539</c:v>
                </c:pt>
                <c:pt idx="89">
                  <c:v>592</c:v>
                </c:pt>
                <c:pt idx="90">
                  <c:v>649</c:v>
                </c:pt>
                <c:pt idx="91">
                  <c:v>543</c:v>
                </c:pt>
                <c:pt idx="92">
                  <c:v>438</c:v>
                </c:pt>
                <c:pt idx="93">
                  <c:v>544</c:v>
                </c:pt>
                <c:pt idx="94">
                  <c:v>367</c:v>
                </c:pt>
                <c:pt idx="95">
                  <c:v>60</c:v>
                </c:pt>
                <c:pt idx="96">
                  <c:v>225</c:v>
                </c:pt>
                <c:pt idx="97">
                  <c:v>420</c:v>
                </c:pt>
                <c:pt idx="98">
                  <c:v>600</c:v>
                </c:pt>
                <c:pt idx="99">
                  <c:v>750</c:v>
                </c:pt>
                <c:pt idx="100">
                  <c:v>864</c:v>
                </c:pt>
                <c:pt idx="101">
                  <c:v>932</c:v>
                </c:pt>
                <c:pt idx="102">
                  <c:v>901</c:v>
                </c:pt>
                <c:pt idx="103">
                  <c:v>896</c:v>
                </c:pt>
                <c:pt idx="104">
                  <c:v>832</c:v>
                </c:pt>
                <c:pt idx="105">
                  <c:v>703</c:v>
                </c:pt>
                <c:pt idx="106">
                  <c:v>533</c:v>
                </c:pt>
                <c:pt idx="107">
                  <c:v>158</c:v>
                </c:pt>
                <c:pt idx="108">
                  <c:v>28</c:v>
                </c:pt>
                <c:pt idx="109">
                  <c:v>107</c:v>
                </c:pt>
                <c:pt idx="110">
                  <c:v>92</c:v>
                </c:pt>
                <c:pt idx="111">
                  <c:v>174</c:v>
                </c:pt>
                <c:pt idx="112">
                  <c:v>160</c:v>
                </c:pt>
                <c:pt idx="113">
                  <c:v>463</c:v>
                </c:pt>
                <c:pt idx="114">
                  <c:v>543</c:v>
                </c:pt>
                <c:pt idx="115">
                  <c:v>923</c:v>
                </c:pt>
                <c:pt idx="116">
                  <c:v>796</c:v>
                </c:pt>
                <c:pt idx="117">
                  <c:v>599</c:v>
                </c:pt>
                <c:pt idx="118">
                  <c:v>457</c:v>
                </c:pt>
                <c:pt idx="119">
                  <c:v>150</c:v>
                </c:pt>
                <c:pt idx="120">
                  <c:v>63</c:v>
                </c:pt>
                <c:pt idx="121">
                  <c:v>157</c:v>
                </c:pt>
                <c:pt idx="122">
                  <c:v>374</c:v>
                </c:pt>
                <c:pt idx="123">
                  <c:v>511</c:v>
                </c:pt>
                <c:pt idx="124">
                  <c:v>709</c:v>
                </c:pt>
                <c:pt idx="125">
                  <c:v>738</c:v>
                </c:pt>
                <c:pt idx="126">
                  <c:v>466</c:v>
                </c:pt>
                <c:pt idx="127">
                  <c:v>52</c:v>
                </c:pt>
                <c:pt idx="128">
                  <c:v>170</c:v>
                </c:pt>
                <c:pt idx="129">
                  <c:v>203</c:v>
                </c:pt>
                <c:pt idx="130">
                  <c:v>390</c:v>
                </c:pt>
                <c:pt idx="131">
                  <c:v>146</c:v>
                </c:pt>
                <c:pt idx="132">
                  <c:v>570</c:v>
                </c:pt>
                <c:pt idx="133">
                  <c:v>727</c:v>
                </c:pt>
                <c:pt idx="134">
                  <c:v>840</c:v>
                </c:pt>
                <c:pt idx="135">
                  <c:v>871</c:v>
                </c:pt>
                <c:pt idx="136">
                  <c:v>917</c:v>
                </c:pt>
                <c:pt idx="137">
                  <c:v>855</c:v>
                </c:pt>
                <c:pt idx="138">
                  <c:v>776</c:v>
                </c:pt>
                <c:pt idx="139">
                  <c:v>665</c:v>
                </c:pt>
                <c:pt idx="140">
                  <c:v>491</c:v>
                </c:pt>
                <c:pt idx="141">
                  <c:v>135</c:v>
                </c:pt>
                <c:pt idx="142">
                  <c:v>30</c:v>
                </c:pt>
                <c:pt idx="143">
                  <c:v>170</c:v>
                </c:pt>
                <c:pt idx="144">
                  <c:v>266</c:v>
                </c:pt>
                <c:pt idx="145">
                  <c:v>397</c:v>
                </c:pt>
                <c:pt idx="146">
                  <c:v>653</c:v>
                </c:pt>
                <c:pt idx="147">
                  <c:v>741</c:v>
                </c:pt>
                <c:pt idx="148">
                  <c:v>850</c:v>
                </c:pt>
                <c:pt idx="149">
                  <c:v>815</c:v>
                </c:pt>
                <c:pt idx="150">
                  <c:v>802</c:v>
                </c:pt>
                <c:pt idx="151">
                  <c:v>750</c:v>
                </c:pt>
                <c:pt idx="152">
                  <c:v>542</c:v>
                </c:pt>
                <c:pt idx="153">
                  <c:v>464</c:v>
                </c:pt>
                <c:pt idx="154">
                  <c:v>55</c:v>
                </c:pt>
                <c:pt idx="155">
                  <c:v>22</c:v>
                </c:pt>
                <c:pt idx="156">
                  <c:v>124</c:v>
                </c:pt>
                <c:pt idx="157">
                  <c:v>228</c:v>
                </c:pt>
                <c:pt idx="158">
                  <c:v>588</c:v>
                </c:pt>
                <c:pt idx="159">
                  <c:v>727</c:v>
                </c:pt>
                <c:pt idx="160">
                  <c:v>853</c:v>
                </c:pt>
                <c:pt idx="161">
                  <c:v>929</c:v>
                </c:pt>
                <c:pt idx="162">
                  <c:v>945</c:v>
                </c:pt>
                <c:pt idx="163">
                  <c:v>906</c:v>
                </c:pt>
                <c:pt idx="164">
                  <c:v>818</c:v>
                </c:pt>
                <c:pt idx="165">
                  <c:v>668</c:v>
                </c:pt>
                <c:pt idx="166">
                  <c:v>478</c:v>
                </c:pt>
                <c:pt idx="167">
                  <c:v>154</c:v>
                </c:pt>
                <c:pt idx="168">
                  <c:v>53</c:v>
                </c:pt>
                <c:pt idx="169">
                  <c:v>210</c:v>
                </c:pt>
                <c:pt idx="170">
                  <c:v>400</c:v>
                </c:pt>
                <c:pt idx="171">
                  <c:v>579</c:v>
                </c:pt>
                <c:pt idx="172">
                  <c:v>732</c:v>
                </c:pt>
                <c:pt idx="173">
                  <c:v>844</c:v>
                </c:pt>
                <c:pt idx="174">
                  <c:v>873</c:v>
                </c:pt>
                <c:pt idx="175">
                  <c:v>919</c:v>
                </c:pt>
                <c:pt idx="176">
                  <c:v>871</c:v>
                </c:pt>
                <c:pt idx="177">
                  <c:v>785</c:v>
                </c:pt>
                <c:pt idx="178">
                  <c:v>649</c:v>
                </c:pt>
                <c:pt idx="179">
                  <c:v>510</c:v>
                </c:pt>
                <c:pt idx="180">
                  <c:v>53</c:v>
                </c:pt>
                <c:pt idx="181">
                  <c:v>43</c:v>
                </c:pt>
                <c:pt idx="182">
                  <c:v>201</c:v>
                </c:pt>
                <c:pt idx="183">
                  <c:v>392</c:v>
                </c:pt>
                <c:pt idx="184">
                  <c:v>554</c:v>
                </c:pt>
                <c:pt idx="185">
                  <c:v>728</c:v>
                </c:pt>
                <c:pt idx="186">
                  <c:v>894</c:v>
                </c:pt>
                <c:pt idx="187">
                  <c:v>943</c:v>
                </c:pt>
                <c:pt idx="188">
                  <c:v>934</c:v>
                </c:pt>
                <c:pt idx="189">
                  <c:v>887</c:v>
                </c:pt>
                <c:pt idx="190">
                  <c:v>796</c:v>
                </c:pt>
                <c:pt idx="191">
                  <c:v>671</c:v>
                </c:pt>
                <c:pt idx="192">
                  <c:v>504</c:v>
                </c:pt>
                <c:pt idx="193">
                  <c:v>142</c:v>
                </c:pt>
                <c:pt idx="194">
                  <c:v>1</c:v>
                </c:pt>
                <c:pt idx="195">
                  <c:v>75</c:v>
                </c:pt>
                <c:pt idx="196">
                  <c:v>241</c:v>
                </c:pt>
                <c:pt idx="197">
                  <c:v>443</c:v>
                </c:pt>
                <c:pt idx="198">
                  <c:v>596</c:v>
                </c:pt>
                <c:pt idx="199">
                  <c:v>834</c:v>
                </c:pt>
                <c:pt idx="200">
                  <c:v>895</c:v>
                </c:pt>
                <c:pt idx="201">
                  <c:v>916</c:v>
                </c:pt>
                <c:pt idx="202">
                  <c:v>877</c:v>
                </c:pt>
                <c:pt idx="203">
                  <c:v>813</c:v>
                </c:pt>
                <c:pt idx="204">
                  <c:v>626</c:v>
                </c:pt>
                <c:pt idx="205">
                  <c:v>513</c:v>
                </c:pt>
                <c:pt idx="206">
                  <c:v>126</c:v>
                </c:pt>
                <c:pt idx="207">
                  <c:v>20</c:v>
                </c:pt>
                <c:pt idx="208">
                  <c:v>103</c:v>
                </c:pt>
                <c:pt idx="209">
                  <c:v>476</c:v>
                </c:pt>
                <c:pt idx="210">
                  <c:v>48</c:v>
                </c:pt>
                <c:pt idx="211">
                  <c:v>278</c:v>
                </c:pt>
                <c:pt idx="212">
                  <c:v>130</c:v>
                </c:pt>
                <c:pt idx="213">
                  <c:v>263</c:v>
                </c:pt>
                <c:pt idx="214">
                  <c:v>268</c:v>
                </c:pt>
                <c:pt idx="215">
                  <c:v>356</c:v>
                </c:pt>
                <c:pt idx="216">
                  <c:v>493</c:v>
                </c:pt>
                <c:pt idx="217">
                  <c:v>2</c:v>
                </c:pt>
                <c:pt idx="218">
                  <c:v>88</c:v>
                </c:pt>
                <c:pt idx="219">
                  <c:v>139</c:v>
                </c:pt>
                <c:pt idx="220">
                  <c:v>303</c:v>
                </c:pt>
                <c:pt idx="221">
                  <c:v>354</c:v>
                </c:pt>
                <c:pt idx="222">
                  <c:v>317</c:v>
                </c:pt>
                <c:pt idx="223">
                  <c:v>583</c:v>
                </c:pt>
                <c:pt idx="224">
                  <c:v>784</c:v>
                </c:pt>
                <c:pt idx="225">
                  <c:v>615</c:v>
                </c:pt>
                <c:pt idx="226">
                  <c:v>673</c:v>
                </c:pt>
                <c:pt idx="227">
                  <c:v>441</c:v>
                </c:pt>
                <c:pt idx="228">
                  <c:v>475</c:v>
                </c:pt>
                <c:pt idx="229">
                  <c:v>123</c:v>
                </c:pt>
                <c:pt idx="230">
                  <c:v>35</c:v>
                </c:pt>
                <c:pt idx="231">
                  <c:v>196</c:v>
                </c:pt>
                <c:pt idx="232">
                  <c:v>395</c:v>
                </c:pt>
                <c:pt idx="233">
                  <c:v>460</c:v>
                </c:pt>
                <c:pt idx="234">
                  <c:v>422</c:v>
                </c:pt>
                <c:pt idx="235">
                  <c:v>665</c:v>
                </c:pt>
                <c:pt idx="236">
                  <c:v>508</c:v>
                </c:pt>
                <c:pt idx="237">
                  <c:v>870</c:v>
                </c:pt>
                <c:pt idx="238">
                  <c:v>438</c:v>
                </c:pt>
                <c:pt idx="239">
                  <c:v>643</c:v>
                </c:pt>
                <c:pt idx="240">
                  <c:v>642</c:v>
                </c:pt>
                <c:pt idx="241">
                  <c:v>490</c:v>
                </c:pt>
                <c:pt idx="242">
                  <c:v>6</c:v>
                </c:pt>
                <c:pt idx="243">
                  <c:v>55</c:v>
                </c:pt>
                <c:pt idx="244">
                  <c:v>188</c:v>
                </c:pt>
                <c:pt idx="245">
                  <c:v>348</c:v>
                </c:pt>
                <c:pt idx="246">
                  <c:v>567</c:v>
                </c:pt>
                <c:pt idx="247">
                  <c:v>782</c:v>
                </c:pt>
                <c:pt idx="248">
                  <c:v>869</c:v>
                </c:pt>
                <c:pt idx="249">
                  <c:v>880</c:v>
                </c:pt>
                <c:pt idx="250">
                  <c:v>853</c:v>
                </c:pt>
                <c:pt idx="251">
                  <c:v>757</c:v>
                </c:pt>
                <c:pt idx="252">
                  <c:v>563</c:v>
                </c:pt>
                <c:pt idx="253">
                  <c:v>397</c:v>
                </c:pt>
                <c:pt idx="254">
                  <c:v>75</c:v>
                </c:pt>
                <c:pt idx="255">
                  <c:v>4</c:v>
                </c:pt>
                <c:pt idx="256">
                  <c:v>55</c:v>
                </c:pt>
                <c:pt idx="257">
                  <c:v>337</c:v>
                </c:pt>
                <c:pt idx="258">
                  <c:v>205</c:v>
                </c:pt>
                <c:pt idx="259">
                  <c:v>317</c:v>
                </c:pt>
                <c:pt idx="260">
                  <c:v>274</c:v>
                </c:pt>
                <c:pt idx="261">
                  <c:v>582</c:v>
                </c:pt>
                <c:pt idx="262">
                  <c:v>174</c:v>
                </c:pt>
                <c:pt idx="263">
                  <c:v>218</c:v>
                </c:pt>
                <c:pt idx="264">
                  <c:v>301</c:v>
                </c:pt>
                <c:pt idx="265">
                  <c:v>5</c:v>
                </c:pt>
                <c:pt idx="266">
                  <c:v>3</c:v>
                </c:pt>
                <c:pt idx="267">
                  <c:v>8</c:v>
                </c:pt>
                <c:pt idx="268">
                  <c:v>58</c:v>
                </c:pt>
                <c:pt idx="269">
                  <c:v>136</c:v>
                </c:pt>
                <c:pt idx="270">
                  <c:v>229</c:v>
                </c:pt>
                <c:pt idx="271">
                  <c:v>494</c:v>
                </c:pt>
                <c:pt idx="272">
                  <c:v>731</c:v>
                </c:pt>
                <c:pt idx="273">
                  <c:v>816</c:v>
                </c:pt>
                <c:pt idx="274">
                  <c:v>741</c:v>
                </c:pt>
                <c:pt idx="275">
                  <c:v>354</c:v>
                </c:pt>
                <c:pt idx="276">
                  <c:v>343</c:v>
                </c:pt>
                <c:pt idx="277">
                  <c:v>250</c:v>
                </c:pt>
                <c:pt idx="278">
                  <c:v>95</c:v>
                </c:pt>
                <c:pt idx="279">
                  <c:v>48</c:v>
                </c:pt>
                <c:pt idx="280">
                  <c:v>203</c:v>
                </c:pt>
                <c:pt idx="281">
                  <c:v>393</c:v>
                </c:pt>
                <c:pt idx="282">
                  <c:v>578</c:v>
                </c:pt>
                <c:pt idx="283">
                  <c:v>740</c:v>
                </c:pt>
                <c:pt idx="284">
                  <c:v>887</c:v>
                </c:pt>
                <c:pt idx="285">
                  <c:v>862</c:v>
                </c:pt>
                <c:pt idx="286">
                  <c:v>738</c:v>
                </c:pt>
                <c:pt idx="287">
                  <c:v>822</c:v>
                </c:pt>
                <c:pt idx="288">
                  <c:v>883</c:v>
                </c:pt>
                <c:pt idx="289">
                  <c:v>767</c:v>
                </c:pt>
                <c:pt idx="290">
                  <c:v>469</c:v>
                </c:pt>
                <c:pt idx="291">
                  <c:v>93</c:v>
                </c:pt>
                <c:pt idx="292">
                  <c:v>15</c:v>
                </c:pt>
                <c:pt idx="293">
                  <c:v>96</c:v>
                </c:pt>
                <c:pt idx="294">
                  <c:v>349</c:v>
                </c:pt>
                <c:pt idx="295">
                  <c:v>550</c:v>
                </c:pt>
                <c:pt idx="296">
                  <c:v>593</c:v>
                </c:pt>
                <c:pt idx="297">
                  <c:v>798</c:v>
                </c:pt>
                <c:pt idx="298">
                  <c:v>900</c:v>
                </c:pt>
                <c:pt idx="299">
                  <c:v>916</c:v>
                </c:pt>
                <c:pt idx="300">
                  <c:v>860</c:v>
                </c:pt>
                <c:pt idx="301">
                  <c:v>816</c:v>
                </c:pt>
                <c:pt idx="302">
                  <c:v>471</c:v>
                </c:pt>
                <c:pt idx="303">
                  <c:v>300</c:v>
                </c:pt>
                <c:pt idx="304">
                  <c:v>114</c:v>
                </c:pt>
                <c:pt idx="305">
                  <c:v>37</c:v>
                </c:pt>
                <c:pt idx="306">
                  <c:v>179</c:v>
                </c:pt>
                <c:pt idx="307">
                  <c:v>364</c:v>
                </c:pt>
                <c:pt idx="308">
                  <c:v>547</c:v>
                </c:pt>
                <c:pt idx="309">
                  <c:v>702</c:v>
                </c:pt>
                <c:pt idx="310">
                  <c:v>815</c:v>
                </c:pt>
                <c:pt idx="311">
                  <c:v>905</c:v>
                </c:pt>
                <c:pt idx="312">
                  <c:v>850</c:v>
                </c:pt>
                <c:pt idx="313">
                  <c:v>714</c:v>
                </c:pt>
                <c:pt idx="314">
                  <c:v>578</c:v>
                </c:pt>
                <c:pt idx="315">
                  <c:v>485</c:v>
                </c:pt>
                <c:pt idx="316">
                  <c:v>118</c:v>
                </c:pt>
                <c:pt idx="317">
                  <c:v>18</c:v>
                </c:pt>
                <c:pt idx="318">
                  <c:v>103</c:v>
                </c:pt>
                <c:pt idx="319">
                  <c:v>332</c:v>
                </c:pt>
                <c:pt idx="320">
                  <c:v>457</c:v>
                </c:pt>
                <c:pt idx="321">
                  <c:v>553</c:v>
                </c:pt>
                <c:pt idx="322">
                  <c:v>639</c:v>
                </c:pt>
                <c:pt idx="323">
                  <c:v>565</c:v>
                </c:pt>
                <c:pt idx="324">
                  <c:v>580</c:v>
                </c:pt>
                <c:pt idx="325">
                  <c:v>677</c:v>
                </c:pt>
                <c:pt idx="326">
                  <c:v>768</c:v>
                </c:pt>
                <c:pt idx="327">
                  <c:v>591</c:v>
                </c:pt>
                <c:pt idx="328">
                  <c:v>509</c:v>
                </c:pt>
                <c:pt idx="329">
                  <c:v>113</c:v>
                </c:pt>
                <c:pt idx="330">
                  <c:v>39</c:v>
                </c:pt>
                <c:pt idx="331">
                  <c:v>184</c:v>
                </c:pt>
                <c:pt idx="332">
                  <c:v>368</c:v>
                </c:pt>
                <c:pt idx="333">
                  <c:v>552</c:v>
                </c:pt>
                <c:pt idx="334">
                  <c:v>704</c:v>
                </c:pt>
                <c:pt idx="335">
                  <c:v>826</c:v>
                </c:pt>
                <c:pt idx="336">
                  <c:v>882</c:v>
                </c:pt>
                <c:pt idx="337">
                  <c:v>915</c:v>
                </c:pt>
                <c:pt idx="338">
                  <c:v>874</c:v>
                </c:pt>
                <c:pt idx="339">
                  <c:v>738</c:v>
                </c:pt>
                <c:pt idx="340">
                  <c:v>498</c:v>
                </c:pt>
                <c:pt idx="341">
                  <c:v>305</c:v>
                </c:pt>
                <c:pt idx="342">
                  <c:v>46</c:v>
                </c:pt>
                <c:pt idx="343">
                  <c:v>2</c:v>
                </c:pt>
                <c:pt idx="344">
                  <c:v>251</c:v>
                </c:pt>
                <c:pt idx="345">
                  <c:v>464</c:v>
                </c:pt>
                <c:pt idx="346">
                  <c:v>306</c:v>
                </c:pt>
                <c:pt idx="347">
                  <c:v>280</c:v>
                </c:pt>
                <c:pt idx="348">
                  <c:v>293</c:v>
                </c:pt>
                <c:pt idx="349">
                  <c:v>71</c:v>
                </c:pt>
                <c:pt idx="350">
                  <c:v>46</c:v>
                </c:pt>
                <c:pt idx="351">
                  <c:v>115</c:v>
                </c:pt>
                <c:pt idx="352">
                  <c:v>31</c:v>
                </c:pt>
                <c:pt idx="353">
                  <c:v>179</c:v>
                </c:pt>
                <c:pt idx="354">
                  <c:v>364</c:v>
                </c:pt>
                <c:pt idx="355">
                  <c:v>540</c:v>
                </c:pt>
                <c:pt idx="356">
                  <c:v>707</c:v>
                </c:pt>
                <c:pt idx="357">
                  <c:v>748</c:v>
                </c:pt>
                <c:pt idx="358">
                  <c:v>617</c:v>
                </c:pt>
                <c:pt idx="359">
                  <c:v>963</c:v>
                </c:pt>
                <c:pt idx="360">
                  <c:v>796</c:v>
                </c:pt>
                <c:pt idx="361">
                  <c:v>724</c:v>
                </c:pt>
                <c:pt idx="362">
                  <c:v>416</c:v>
                </c:pt>
                <c:pt idx="363">
                  <c:v>475</c:v>
                </c:pt>
                <c:pt idx="364">
                  <c:v>74</c:v>
                </c:pt>
                <c:pt idx="365">
                  <c:v>5</c:v>
                </c:pt>
                <c:pt idx="366">
                  <c:v>245</c:v>
                </c:pt>
                <c:pt idx="367">
                  <c:v>469</c:v>
                </c:pt>
                <c:pt idx="368">
                  <c:v>620</c:v>
                </c:pt>
                <c:pt idx="369">
                  <c:v>726</c:v>
                </c:pt>
                <c:pt idx="370">
                  <c:v>634</c:v>
                </c:pt>
                <c:pt idx="371">
                  <c:v>527</c:v>
                </c:pt>
                <c:pt idx="372">
                  <c:v>318</c:v>
                </c:pt>
                <c:pt idx="373">
                  <c:v>154</c:v>
                </c:pt>
                <c:pt idx="374">
                  <c:v>39</c:v>
                </c:pt>
                <c:pt idx="375">
                  <c:v>2</c:v>
                </c:pt>
                <c:pt idx="376">
                  <c:v>134</c:v>
                </c:pt>
                <c:pt idx="377">
                  <c:v>311</c:v>
                </c:pt>
                <c:pt idx="378">
                  <c:v>539</c:v>
                </c:pt>
                <c:pt idx="379">
                  <c:v>661</c:v>
                </c:pt>
                <c:pt idx="380">
                  <c:v>775</c:v>
                </c:pt>
                <c:pt idx="381">
                  <c:v>657</c:v>
                </c:pt>
                <c:pt idx="382">
                  <c:v>668</c:v>
                </c:pt>
                <c:pt idx="383">
                  <c:v>798</c:v>
                </c:pt>
                <c:pt idx="384">
                  <c:v>759</c:v>
                </c:pt>
                <c:pt idx="385">
                  <c:v>596</c:v>
                </c:pt>
                <c:pt idx="386">
                  <c:v>258</c:v>
                </c:pt>
                <c:pt idx="387">
                  <c:v>38</c:v>
                </c:pt>
                <c:pt idx="388">
                  <c:v>122</c:v>
                </c:pt>
                <c:pt idx="389">
                  <c:v>176</c:v>
                </c:pt>
                <c:pt idx="390">
                  <c:v>431</c:v>
                </c:pt>
                <c:pt idx="391">
                  <c:v>286</c:v>
                </c:pt>
                <c:pt idx="392">
                  <c:v>215</c:v>
                </c:pt>
                <c:pt idx="393">
                  <c:v>230</c:v>
                </c:pt>
                <c:pt idx="394">
                  <c:v>554</c:v>
                </c:pt>
                <c:pt idx="395">
                  <c:v>286</c:v>
                </c:pt>
                <c:pt idx="396">
                  <c:v>407</c:v>
                </c:pt>
                <c:pt idx="397">
                  <c:v>95</c:v>
                </c:pt>
                <c:pt idx="398">
                  <c:v>21</c:v>
                </c:pt>
                <c:pt idx="399">
                  <c:v>158</c:v>
                </c:pt>
                <c:pt idx="400">
                  <c:v>338</c:v>
                </c:pt>
                <c:pt idx="401">
                  <c:v>530</c:v>
                </c:pt>
                <c:pt idx="402">
                  <c:v>692</c:v>
                </c:pt>
                <c:pt idx="403">
                  <c:v>809</c:v>
                </c:pt>
                <c:pt idx="404">
                  <c:v>861</c:v>
                </c:pt>
                <c:pt idx="405">
                  <c:v>890</c:v>
                </c:pt>
                <c:pt idx="406">
                  <c:v>850</c:v>
                </c:pt>
                <c:pt idx="407">
                  <c:v>712</c:v>
                </c:pt>
                <c:pt idx="408">
                  <c:v>554</c:v>
                </c:pt>
                <c:pt idx="409">
                  <c:v>467</c:v>
                </c:pt>
                <c:pt idx="410">
                  <c:v>53</c:v>
                </c:pt>
                <c:pt idx="411">
                  <c:v>15</c:v>
                </c:pt>
                <c:pt idx="412">
                  <c:v>150</c:v>
                </c:pt>
                <c:pt idx="413">
                  <c:v>335</c:v>
                </c:pt>
                <c:pt idx="414">
                  <c:v>514</c:v>
                </c:pt>
                <c:pt idx="415">
                  <c:v>674</c:v>
                </c:pt>
                <c:pt idx="416">
                  <c:v>798</c:v>
                </c:pt>
                <c:pt idx="417">
                  <c:v>866</c:v>
                </c:pt>
                <c:pt idx="418">
                  <c:v>885</c:v>
                </c:pt>
                <c:pt idx="419">
                  <c:v>831</c:v>
                </c:pt>
                <c:pt idx="420">
                  <c:v>709</c:v>
                </c:pt>
                <c:pt idx="421">
                  <c:v>545</c:v>
                </c:pt>
                <c:pt idx="422">
                  <c:v>324</c:v>
                </c:pt>
                <c:pt idx="423">
                  <c:v>87</c:v>
                </c:pt>
                <c:pt idx="424">
                  <c:v>89</c:v>
                </c:pt>
                <c:pt idx="425">
                  <c:v>279</c:v>
                </c:pt>
                <c:pt idx="426">
                  <c:v>516</c:v>
                </c:pt>
                <c:pt idx="427">
                  <c:v>628</c:v>
                </c:pt>
                <c:pt idx="428">
                  <c:v>768</c:v>
                </c:pt>
                <c:pt idx="429">
                  <c:v>857</c:v>
                </c:pt>
                <c:pt idx="430">
                  <c:v>870</c:v>
                </c:pt>
                <c:pt idx="431">
                  <c:v>824</c:v>
                </c:pt>
                <c:pt idx="432">
                  <c:v>745</c:v>
                </c:pt>
                <c:pt idx="433">
                  <c:v>608</c:v>
                </c:pt>
                <c:pt idx="434">
                  <c:v>450</c:v>
                </c:pt>
                <c:pt idx="435">
                  <c:v>82</c:v>
                </c:pt>
                <c:pt idx="436">
                  <c:v>102</c:v>
                </c:pt>
                <c:pt idx="437">
                  <c:v>301</c:v>
                </c:pt>
                <c:pt idx="438">
                  <c:v>505</c:v>
                </c:pt>
                <c:pt idx="439">
                  <c:v>672</c:v>
                </c:pt>
                <c:pt idx="440">
                  <c:v>785</c:v>
                </c:pt>
                <c:pt idx="441">
                  <c:v>824</c:v>
                </c:pt>
                <c:pt idx="442">
                  <c:v>837</c:v>
                </c:pt>
                <c:pt idx="443">
                  <c:v>789</c:v>
                </c:pt>
                <c:pt idx="444">
                  <c:v>720</c:v>
                </c:pt>
                <c:pt idx="445">
                  <c:v>604</c:v>
                </c:pt>
                <c:pt idx="446">
                  <c:v>436</c:v>
                </c:pt>
                <c:pt idx="447">
                  <c:v>25</c:v>
                </c:pt>
                <c:pt idx="448">
                  <c:v>43</c:v>
                </c:pt>
                <c:pt idx="449">
                  <c:v>149</c:v>
                </c:pt>
                <c:pt idx="450">
                  <c:v>396</c:v>
                </c:pt>
                <c:pt idx="451">
                  <c:v>604</c:v>
                </c:pt>
                <c:pt idx="452">
                  <c:v>764</c:v>
                </c:pt>
                <c:pt idx="453">
                  <c:v>817</c:v>
                </c:pt>
                <c:pt idx="454">
                  <c:v>844</c:v>
                </c:pt>
                <c:pt idx="455">
                  <c:v>819</c:v>
                </c:pt>
                <c:pt idx="456">
                  <c:v>425</c:v>
                </c:pt>
                <c:pt idx="457">
                  <c:v>276</c:v>
                </c:pt>
                <c:pt idx="458">
                  <c:v>207</c:v>
                </c:pt>
                <c:pt idx="459">
                  <c:v>36</c:v>
                </c:pt>
                <c:pt idx="460">
                  <c:v>45</c:v>
                </c:pt>
                <c:pt idx="461">
                  <c:v>275</c:v>
                </c:pt>
                <c:pt idx="462">
                  <c:v>506</c:v>
                </c:pt>
                <c:pt idx="463">
                  <c:v>643</c:v>
                </c:pt>
                <c:pt idx="464">
                  <c:v>785</c:v>
                </c:pt>
                <c:pt idx="465">
                  <c:v>852</c:v>
                </c:pt>
                <c:pt idx="466">
                  <c:v>863</c:v>
                </c:pt>
                <c:pt idx="467">
                  <c:v>822</c:v>
                </c:pt>
                <c:pt idx="468">
                  <c:v>742</c:v>
                </c:pt>
                <c:pt idx="469">
                  <c:v>606</c:v>
                </c:pt>
                <c:pt idx="470">
                  <c:v>426</c:v>
                </c:pt>
                <c:pt idx="471">
                  <c:v>69</c:v>
                </c:pt>
                <c:pt idx="472">
                  <c:v>132</c:v>
                </c:pt>
                <c:pt idx="473">
                  <c:v>340</c:v>
                </c:pt>
                <c:pt idx="474">
                  <c:v>531</c:v>
                </c:pt>
                <c:pt idx="475">
                  <c:v>687</c:v>
                </c:pt>
                <c:pt idx="476">
                  <c:v>805</c:v>
                </c:pt>
                <c:pt idx="477">
                  <c:v>874</c:v>
                </c:pt>
                <c:pt idx="478">
                  <c:v>887</c:v>
                </c:pt>
                <c:pt idx="479">
                  <c:v>844</c:v>
                </c:pt>
                <c:pt idx="480">
                  <c:v>763</c:v>
                </c:pt>
                <c:pt idx="481">
                  <c:v>625</c:v>
                </c:pt>
                <c:pt idx="482">
                  <c:v>450</c:v>
                </c:pt>
                <c:pt idx="483">
                  <c:v>75</c:v>
                </c:pt>
                <c:pt idx="484">
                  <c:v>147</c:v>
                </c:pt>
                <c:pt idx="485">
                  <c:v>334</c:v>
                </c:pt>
                <c:pt idx="486">
                  <c:v>520</c:v>
                </c:pt>
                <c:pt idx="487">
                  <c:v>679</c:v>
                </c:pt>
                <c:pt idx="488">
                  <c:v>692</c:v>
                </c:pt>
                <c:pt idx="489">
                  <c:v>829</c:v>
                </c:pt>
                <c:pt idx="490">
                  <c:v>747</c:v>
                </c:pt>
                <c:pt idx="491">
                  <c:v>842</c:v>
                </c:pt>
                <c:pt idx="492">
                  <c:v>758</c:v>
                </c:pt>
                <c:pt idx="493">
                  <c:v>624</c:v>
                </c:pt>
                <c:pt idx="494">
                  <c:v>449</c:v>
                </c:pt>
                <c:pt idx="495">
                  <c:v>74</c:v>
                </c:pt>
                <c:pt idx="496">
                  <c:v>126</c:v>
                </c:pt>
                <c:pt idx="497">
                  <c:v>314</c:v>
                </c:pt>
                <c:pt idx="498">
                  <c:v>501</c:v>
                </c:pt>
                <c:pt idx="499">
                  <c:v>659</c:v>
                </c:pt>
                <c:pt idx="500">
                  <c:v>337</c:v>
                </c:pt>
                <c:pt idx="501">
                  <c:v>38</c:v>
                </c:pt>
                <c:pt idx="502">
                  <c:v>15</c:v>
                </c:pt>
                <c:pt idx="503">
                  <c:v>83</c:v>
                </c:pt>
                <c:pt idx="504">
                  <c:v>349</c:v>
                </c:pt>
                <c:pt idx="505">
                  <c:v>468</c:v>
                </c:pt>
                <c:pt idx="506">
                  <c:v>444</c:v>
                </c:pt>
                <c:pt idx="507">
                  <c:v>11</c:v>
                </c:pt>
                <c:pt idx="508">
                  <c:v>37</c:v>
                </c:pt>
                <c:pt idx="509">
                  <c:v>161</c:v>
                </c:pt>
                <c:pt idx="510">
                  <c:v>157</c:v>
                </c:pt>
                <c:pt idx="511">
                  <c:v>251</c:v>
                </c:pt>
                <c:pt idx="512">
                  <c:v>295</c:v>
                </c:pt>
                <c:pt idx="513">
                  <c:v>286</c:v>
                </c:pt>
                <c:pt idx="514">
                  <c:v>325</c:v>
                </c:pt>
                <c:pt idx="515">
                  <c:v>722</c:v>
                </c:pt>
                <c:pt idx="516">
                  <c:v>599</c:v>
                </c:pt>
                <c:pt idx="517">
                  <c:v>599</c:v>
                </c:pt>
                <c:pt idx="518">
                  <c:v>395</c:v>
                </c:pt>
                <c:pt idx="519">
                  <c:v>52</c:v>
                </c:pt>
                <c:pt idx="520">
                  <c:v>151</c:v>
                </c:pt>
                <c:pt idx="521">
                  <c:v>344</c:v>
                </c:pt>
                <c:pt idx="522">
                  <c:v>533</c:v>
                </c:pt>
                <c:pt idx="523">
                  <c:v>691</c:v>
                </c:pt>
                <c:pt idx="524">
                  <c:v>806</c:v>
                </c:pt>
                <c:pt idx="525">
                  <c:v>880</c:v>
                </c:pt>
                <c:pt idx="526">
                  <c:v>867</c:v>
                </c:pt>
                <c:pt idx="527">
                  <c:v>866</c:v>
                </c:pt>
                <c:pt idx="528">
                  <c:v>768</c:v>
                </c:pt>
                <c:pt idx="529">
                  <c:v>627</c:v>
                </c:pt>
                <c:pt idx="530">
                  <c:v>470</c:v>
                </c:pt>
                <c:pt idx="531">
                  <c:v>46</c:v>
                </c:pt>
                <c:pt idx="532">
                  <c:v>163</c:v>
                </c:pt>
                <c:pt idx="533">
                  <c:v>345</c:v>
                </c:pt>
                <c:pt idx="534">
                  <c:v>535</c:v>
                </c:pt>
                <c:pt idx="535">
                  <c:v>693</c:v>
                </c:pt>
                <c:pt idx="536">
                  <c:v>810</c:v>
                </c:pt>
                <c:pt idx="537">
                  <c:v>875</c:v>
                </c:pt>
                <c:pt idx="538">
                  <c:v>859</c:v>
                </c:pt>
                <c:pt idx="539">
                  <c:v>664</c:v>
                </c:pt>
                <c:pt idx="540">
                  <c:v>395</c:v>
                </c:pt>
                <c:pt idx="541">
                  <c:v>383</c:v>
                </c:pt>
                <c:pt idx="542">
                  <c:v>344</c:v>
                </c:pt>
                <c:pt idx="543">
                  <c:v>28</c:v>
                </c:pt>
                <c:pt idx="544">
                  <c:v>9</c:v>
                </c:pt>
                <c:pt idx="545">
                  <c:v>24</c:v>
                </c:pt>
                <c:pt idx="546">
                  <c:v>26</c:v>
                </c:pt>
                <c:pt idx="547">
                  <c:v>61</c:v>
                </c:pt>
                <c:pt idx="548">
                  <c:v>92</c:v>
                </c:pt>
                <c:pt idx="549">
                  <c:v>134</c:v>
                </c:pt>
                <c:pt idx="550">
                  <c:v>60</c:v>
                </c:pt>
                <c:pt idx="551">
                  <c:v>51</c:v>
                </c:pt>
                <c:pt idx="552">
                  <c:v>75</c:v>
                </c:pt>
                <c:pt idx="553">
                  <c:v>67</c:v>
                </c:pt>
                <c:pt idx="554">
                  <c:v>33</c:v>
                </c:pt>
                <c:pt idx="555">
                  <c:v>83</c:v>
                </c:pt>
                <c:pt idx="556">
                  <c:v>135</c:v>
                </c:pt>
                <c:pt idx="557">
                  <c:v>325</c:v>
                </c:pt>
                <c:pt idx="558">
                  <c:v>517</c:v>
                </c:pt>
                <c:pt idx="559">
                  <c:v>681</c:v>
                </c:pt>
                <c:pt idx="560">
                  <c:v>807</c:v>
                </c:pt>
                <c:pt idx="561">
                  <c:v>852</c:v>
                </c:pt>
                <c:pt idx="562">
                  <c:v>644</c:v>
                </c:pt>
                <c:pt idx="563">
                  <c:v>616</c:v>
                </c:pt>
                <c:pt idx="564">
                  <c:v>788</c:v>
                </c:pt>
                <c:pt idx="565">
                  <c:v>578</c:v>
                </c:pt>
                <c:pt idx="566">
                  <c:v>406</c:v>
                </c:pt>
                <c:pt idx="567">
                  <c:v>56</c:v>
                </c:pt>
                <c:pt idx="568">
                  <c:v>133</c:v>
                </c:pt>
                <c:pt idx="569">
                  <c:v>288</c:v>
                </c:pt>
                <c:pt idx="570">
                  <c:v>501</c:v>
                </c:pt>
                <c:pt idx="571">
                  <c:v>663</c:v>
                </c:pt>
                <c:pt idx="572">
                  <c:v>756</c:v>
                </c:pt>
                <c:pt idx="573">
                  <c:v>782</c:v>
                </c:pt>
                <c:pt idx="574">
                  <c:v>870</c:v>
                </c:pt>
                <c:pt idx="575">
                  <c:v>808</c:v>
                </c:pt>
                <c:pt idx="576">
                  <c:v>741</c:v>
                </c:pt>
                <c:pt idx="577">
                  <c:v>473</c:v>
                </c:pt>
                <c:pt idx="578">
                  <c:v>317</c:v>
                </c:pt>
                <c:pt idx="579">
                  <c:v>23</c:v>
                </c:pt>
                <c:pt idx="580">
                  <c:v>112</c:v>
                </c:pt>
                <c:pt idx="581">
                  <c:v>309</c:v>
                </c:pt>
                <c:pt idx="582">
                  <c:v>284</c:v>
                </c:pt>
                <c:pt idx="583">
                  <c:v>207</c:v>
                </c:pt>
                <c:pt idx="584">
                  <c:v>94</c:v>
                </c:pt>
                <c:pt idx="585">
                  <c:v>123</c:v>
                </c:pt>
                <c:pt idx="586">
                  <c:v>4</c:v>
                </c:pt>
                <c:pt idx="587">
                  <c:v>94</c:v>
                </c:pt>
                <c:pt idx="588">
                  <c:v>88</c:v>
                </c:pt>
                <c:pt idx="589">
                  <c:v>85</c:v>
                </c:pt>
                <c:pt idx="590">
                  <c:v>51</c:v>
                </c:pt>
                <c:pt idx="591">
                  <c:v>41</c:v>
                </c:pt>
                <c:pt idx="592">
                  <c:v>138</c:v>
                </c:pt>
                <c:pt idx="593">
                  <c:v>228</c:v>
                </c:pt>
                <c:pt idx="594">
                  <c:v>377</c:v>
                </c:pt>
                <c:pt idx="595">
                  <c:v>546</c:v>
                </c:pt>
                <c:pt idx="596">
                  <c:v>758</c:v>
                </c:pt>
                <c:pt idx="597">
                  <c:v>821</c:v>
                </c:pt>
                <c:pt idx="598">
                  <c:v>741</c:v>
                </c:pt>
                <c:pt idx="599">
                  <c:v>727</c:v>
                </c:pt>
                <c:pt idx="600">
                  <c:v>524</c:v>
                </c:pt>
                <c:pt idx="601">
                  <c:v>397</c:v>
                </c:pt>
                <c:pt idx="602">
                  <c:v>36</c:v>
                </c:pt>
                <c:pt idx="603">
                  <c:v>112</c:v>
                </c:pt>
                <c:pt idx="604">
                  <c:v>300</c:v>
                </c:pt>
                <c:pt idx="605">
                  <c:v>490</c:v>
                </c:pt>
                <c:pt idx="606">
                  <c:v>653</c:v>
                </c:pt>
                <c:pt idx="607">
                  <c:v>796</c:v>
                </c:pt>
                <c:pt idx="608">
                  <c:v>884</c:v>
                </c:pt>
                <c:pt idx="609">
                  <c:v>873</c:v>
                </c:pt>
                <c:pt idx="610">
                  <c:v>741</c:v>
                </c:pt>
                <c:pt idx="611">
                  <c:v>728</c:v>
                </c:pt>
                <c:pt idx="612">
                  <c:v>589</c:v>
                </c:pt>
                <c:pt idx="613">
                  <c:v>415</c:v>
                </c:pt>
                <c:pt idx="614">
                  <c:v>49</c:v>
                </c:pt>
                <c:pt idx="615">
                  <c:v>120</c:v>
                </c:pt>
                <c:pt idx="616">
                  <c:v>314</c:v>
                </c:pt>
                <c:pt idx="617">
                  <c:v>510</c:v>
                </c:pt>
                <c:pt idx="618">
                  <c:v>676</c:v>
                </c:pt>
                <c:pt idx="619">
                  <c:v>802</c:v>
                </c:pt>
                <c:pt idx="620">
                  <c:v>876</c:v>
                </c:pt>
                <c:pt idx="621">
                  <c:v>882</c:v>
                </c:pt>
                <c:pt idx="622">
                  <c:v>844</c:v>
                </c:pt>
                <c:pt idx="623">
                  <c:v>743</c:v>
                </c:pt>
                <c:pt idx="624">
                  <c:v>595</c:v>
                </c:pt>
                <c:pt idx="625">
                  <c:v>415</c:v>
                </c:pt>
                <c:pt idx="626">
                  <c:v>44</c:v>
                </c:pt>
                <c:pt idx="627">
                  <c:v>94</c:v>
                </c:pt>
                <c:pt idx="628">
                  <c:v>205</c:v>
                </c:pt>
                <c:pt idx="629">
                  <c:v>396</c:v>
                </c:pt>
                <c:pt idx="630">
                  <c:v>514</c:v>
                </c:pt>
                <c:pt idx="631">
                  <c:v>456</c:v>
                </c:pt>
                <c:pt idx="632">
                  <c:v>635</c:v>
                </c:pt>
                <c:pt idx="633">
                  <c:v>816</c:v>
                </c:pt>
                <c:pt idx="634">
                  <c:v>816</c:v>
                </c:pt>
                <c:pt idx="635">
                  <c:v>737</c:v>
                </c:pt>
                <c:pt idx="636">
                  <c:v>627</c:v>
                </c:pt>
                <c:pt idx="637">
                  <c:v>424</c:v>
                </c:pt>
                <c:pt idx="638">
                  <c:v>44</c:v>
                </c:pt>
                <c:pt idx="639">
                  <c:v>125</c:v>
                </c:pt>
                <c:pt idx="640">
                  <c:v>313</c:v>
                </c:pt>
                <c:pt idx="641">
                  <c:v>507</c:v>
                </c:pt>
                <c:pt idx="642">
                  <c:v>669</c:v>
                </c:pt>
                <c:pt idx="643">
                  <c:v>790</c:v>
                </c:pt>
                <c:pt idx="644">
                  <c:v>858</c:v>
                </c:pt>
                <c:pt idx="645">
                  <c:v>873</c:v>
                </c:pt>
                <c:pt idx="646">
                  <c:v>832</c:v>
                </c:pt>
                <c:pt idx="647">
                  <c:v>737</c:v>
                </c:pt>
                <c:pt idx="648">
                  <c:v>594</c:v>
                </c:pt>
                <c:pt idx="649">
                  <c:v>414</c:v>
                </c:pt>
                <c:pt idx="650">
                  <c:v>44</c:v>
                </c:pt>
                <c:pt idx="651">
                  <c:v>110</c:v>
                </c:pt>
                <c:pt idx="652">
                  <c:v>284</c:v>
                </c:pt>
                <c:pt idx="653">
                  <c:v>488</c:v>
                </c:pt>
                <c:pt idx="654">
                  <c:v>653</c:v>
                </c:pt>
                <c:pt idx="655">
                  <c:v>772</c:v>
                </c:pt>
                <c:pt idx="656">
                  <c:v>840</c:v>
                </c:pt>
                <c:pt idx="657">
                  <c:v>852</c:v>
                </c:pt>
                <c:pt idx="658">
                  <c:v>810</c:v>
                </c:pt>
                <c:pt idx="659">
                  <c:v>712</c:v>
                </c:pt>
                <c:pt idx="660">
                  <c:v>569</c:v>
                </c:pt>
                <c:pt idx="661">
                  <c:v>389</c:v>
                </c:pt>
                <c:pt idx="662">
                  <c:v>35</c:v>
                </c:pt>
                <c:pt idx="663">
                  <c:v>107</c:v>
                </c:pt>
                <c:pt idx="664">
                  <c:v>299</c:v>
                </c:pt>
                <c:pt idx="665">
                  <c:v>492</c:v>
                </c:pt>
                <c:pt idx="666">
                  <c:v>656</c:v>
                </c:pt>
                <c:pt idx="667">
                  <c:v>779</c:v>
                </c:pt>
                <c:pt idx="668">
                  <c:v>846</c:v>
                </c:pt>
                <c:pt idx="669">
                  <c:v>863</c:v>
                </c:pt>
                <c:pt idx="670">
                  <c:v>819</c:v>
                </c:pt>
                <c:pt idx="671">
                  <c:v>725</c:v>
                </c:pt>
                <c:pt idx="672">
                  <c:v>584</c:v>
                </c:pt>
                <c:pt idx="673">
                  <c:v>407</c:v>
                </c:pt>
                <c:pt idx="674">
                  <c:v>39</c:v>
                </c:pt>
                <c:pt idx="675">
                  <c:v>115</c:v>
                </c:pt>
                <c:pt idx="676">
                  <c:v>309</c:v>
                </c:pt>
                <c:pt idx="677">
                  <c:v>506</c:v>
                </c:pt>
                <c:pt idx="678">
                  <c:v>671</c:v>
                </c:pt>
                <c:pt idx="679">
                  <c:v>794</c:v>
                </c:pt>
                <c:pt idx="680">
                  <c:v>858</c:v>
                </c:pt>
                <c:pt idx="681">
                  <c:v>869</c:v>
                </c:pt>
                <c:pt idx="682">
                  <c:v>824</c:v>
                </c:pt>
                <c:pt idx="683">
                  <c:v>726</c:v>
                </c:pt>
                <c:pt idx="684">
                  <c:v>582</c:v>
                </c:pt>
                <c:pt idx="685">
                  <c:v>399</c:v>
                </c:pt>
                <c:pt idx="686">
                  <c:v>34</c:v>
                </c:pt>
                <c:pt idx="687">
                  <c:v>87</c:v>
                </c:pt>
                <c:pt idx="688">
                  <c:v>276</c:v>
                </c:pt>
                <c:pt idx="689">
                  <c:v>467</c:v>
                </c:pt>
                <c:pt idx="690">
                  <c:v>632</c:v>
                </c:pt>
                <c:pt idx="691">
                  <c:v>753</c:v>
                </c:pt>
                <c:pt idx="692">
                  <c:v>816</c:v>
                </c:pt>
                <c:pt idx="693">
                  <c:v>828</c:v>
                </c:pt>
                <c:pt idx="694">
                  <c:v>756</c:v>
                </c:pt>
                <c:pt idx="695">
                  <c:v>655</c:v>
                </c:pt>
                <c:pt idx="696">
                  <c:v>439</c:v>
                </c:pt>
                <c:pt idx="697">
                  <c:v>380</c:v>
                </c:pt>
                <c:pt idx="698">
                  <c:v>26</c:v>
                </c:pt>
                <c:pt idx="699">
                  <c:v>97</c:v>
                </c:pt>
                <c:pt idx="700">
                  <c:v>282</c:v>
                </c:pt>
                <c:pt idx="701">
                  <c:v>468</c:v>
                </c:pt>
                <c:pt idx="702">
                  <c:v>623</c:v>
                </c:pt>
                <c:pt idx="703">
                  <c:v>749</c:v>
                </c:pt>
                <c:pt idx="704">
                  <c:v>805</c:v>
                </c:pt>
                <c:pt idx="705">
                  <c:v>762</c:v>
                </c:pt>
                <c:pt idx="706">
                  <c:v>682</c:v>
                </c:pt>
                <c:pt idx="707">
                  <c:v>697</c:v>
                </c:pt>
                <c:pt idx="708">
                  <c:v>550</c:v>
                </c:pt>
                <c:pt idx="709">
                  <c:v>380</c:v>
                </c:pt>
                <c:pt idx="710">
                  <c:v>19</c:v>
                </c:pt>
                <c:pt idx="711">
                  <c:v>41</c:v>
                </c:pt>
                <c:pt idx="712">
                  <c:v>80</c:v>
                </c:pt>
                <c:pt idx="713">
                  <c:v>209</c:v>
                </c:pt>
                <c:pt idx="714">
                  <c:v>231</c:v>
                </c:pt>
                <c:pt idx="715">
                  <c:v>368</c:v>
                </c:pt>
                <c:pt idx="716">
                  <c:v>464</c:v>
                </c:pt>
                <c:pt idx="717">
                  <c:v>473</c:v>
                </c:pt>
                <c:pt idx="718">
                  <c:v>622</c:v>
                </c:pt>
                <c:pt idx="719">
                  <c:v>486</c:v>
                </c:pt>
                <c:pt idx="720">
                  <c:v>208</c:v>
                </c:pt>
                <c:pt idx="721">
                  <c:v>10</c:v>
                </c:pt>
                <c:pt idx="722">
                  <c:v>49</c:v>
                </c:pt>
                <c:pt idx="723">
                  <c:v>125</c:v>
                </c:pt>
                <c:pt idx="724">
                  <c:v>436</c:v>
                </c:pt>
                <c:pt idx="725">
                  <c:v>617</c:v>
                </c:pt>
                <c:pt idx="726">
                  <c:v>755</c:v>
                </c:pt>
                <c:pt idx="727">
                  <c:v>162</c:v>
                </c:pt>
                <c:pt idx="728">
                  <c:v>33</c:v>
                </c:pt>
                <c:pt idx="729">
                  <c:v>90</c:v>
                </c:pt>
                <c:pt idx="730">
                  <c:v>108</c:v>
                </c:pt>
                <c:pt idx="731">
                  <c:v>64</c:v>
                </c:pt>
                <c:pt idx="732">
                  <c:v>100</c:v>
                </c:pt>
                <c:pt idx="733">
                  <c:v>295</c:v>
                </c:pt>
                <c:pt idx="734">
                  <c:v>493</c:v>
                </c:pt>
                <c:pt idx="735">
                  <c:v>659</c:v>
                </c:pt>
                <c:pt idx="736">
                  <c:v>778</c:v>
                </c:pt>
                <c:pt idx="737">
                  <c:v>829</c:v>
                </c:pt>
                <c:pt idx="738">
                  <c:v>837</c:v>
                </c:pt>
                <c:pt idx="739">
                  <c:v>794</c:v>
                </c:pt>
                <c:pt idx="740">
                  <c:v>700</c:v>
                </c:pt>
                <c:pt idx="741">
                  <c:v>510</c:v>
                </c:pt>
                <c:pt idx="742">
                  <c:v>293</c:v>
                </c:pt>
                <c:pt idx="743">
                  <c:v>109</c:v>
                </c:pt>
                <c:pt idx="744">
                  <c:v>298</c:v>
                </c:pt>
                <c:pt idx="745">
                  <c:v>496</c:v>
                </c:pt>
                <c:pt idx="746">
                  <c:v>660</c:v>
                </c:pt>
                <c:pt idx="747">
                  <c:v>783</c:v>
                </c:pt>
                <c:pt idx="748">
                  <c:v>839</c:v>
                </c:pt>
                <c:pt idx="749">
                  <c:v>860</c:v>
                </c:pt>
                <c:pt idx="750">
                  <c:v>812</c:v>
                </c:pt>
                <c:pt idx="751">
                  <c:v>704</c:v>
                </c:pt>
                <c:pt idx="752">
                  <c:v>552</c:v>
                </c:pt>
                <c:pt idx="753">
                  <c:v>366</c:v>
                </c:pt>
                <c:pt idx="754">
                  <c:v>73</c:v>
                </c:pt>
                <c:pt idx="755">
                  <c:v>262</c:v>
                </c:pt>
                <c:pt idx="756">
                  <c:v>437</c:v>
                </c:pt>
                <c:pt idx="757">
                  <c:v>632</c:v>
                </c:pt>
                <c:pt idx="758">
                  <c:v>290</c:v>
                </c:pt>
                <c:pt idx="759">
                  <c:v>656</c:v>
                </c:pt>
                <c:pt idx="760">
                  <c:v>817</c:v>
                </c:pt>
                <c:pt idx="761">
                  <c:v>692</c:v>
                </c:pt>
                <c:pt idx="762">
                  <c:v>529</c:v>
                </c:pt>
                <c:pt idx="763">
                  <c:v>486</c:v>
                </c:pt>
                <c:pt idx="764">
                  <c:v>176</c:v>
                </c:pt>
                <c:pt idx="765">
                  <c:v>12</c:v>
                </c:pt>
                <c:pt idx="766">
                  <c:v>400</c:v>
                </c:pt>
                <c:pt idx="767">
                  <c:v>634</c:v>
                </c:pt>
                <c:pt idx="768">
                  <c:v>700</c:v>
                </c:pt>
                <c:pt idx="769">
                  <c:v>790</c:v>
                </c:pt>
                <c:pt idx="770">
                  <c:v>746</c:v>
                </c:pt>
                <c:pt idx="771">
                  <c:v>497</c:v>
                </c:pt>
                <c:pt idx="772">
                  <c:v>179</c:v>
                </c:pt>
                <c:pt idx="773">
                  <c:v>163</c:v>
                </c:pt>
                <c:pt idx="774">
                  <c:v>94</c:v>
                </c:pt>
                <c:pt idx="775">
                  <c:v>95</c:v>
                </c:pt>
                <c:pt idx="776">
                  <c:v>287</c:v>
                </c:pt>
                <c:pt idx="777">
                  <c:v>482</c:v>
                </c:pt>
                <c:pt idx="778">
                  <c:v>646</c:v>
                </c:pt>
                <c:pt idx="779">
                  <c:v>769</c:v>
                </c:pt>
                <c:pt idx="780">
                  <c:v>836</c:v>
                </c:pt>
                <c:pt idx="781">
                  <c:v>846</c:v>
                </c:pt>
                <c:pt idx="782">
                  <c:v>800</c:v>
                </c:pt>
                <c:pt idx="783">
                  <c:v>694</c:v>
                </c:pt>
                <c:pt idx="784">
                  <c:v>543</c:v>
                </c:pt>
                <c:pt idx="785">
                  <c:v>358</c:v>
                </c:pt>
                <c:pt idx="786">
                  <c:v>103</c:v>
                </c:pt>
                <c:pt idx="787">
                  <c:v>262</c:v>
                </c:pt>
                <c:pt idx="788">
                  <c:v>420</c:v>
                </c:pt>
                <c:pt idx="789">
                  <c:v>569</c:v>
                </c:pt>
                <c:pt idx="790">
                  <c:v>748</c:v>
                </c:pt>
                <c:pt idx="791">
                  <c:v>821</c:v>
                </c:pt>
                <c:pt idx="792">
                  <c:v>826</c:v>
                </c:pt>
                <c:pt idx="793">
                  <c:v>778</c:v>
                </c:pt>
                <c:pt idx="794">
                  <c:v>676</c:v>
                </c:pt>
                <c:pt idx="795">
                  <c:v>526</c:v>
                </c:pt>
                <c:pt idx="796">
                  <c:v>286</c:v>
                </c:pt>
                <c:pt idx="797">
                  <c:v>20</c:v>
                </c:pt>
                <c:pt idx="798">
                  <c:v>65</c:v>
                </c:pt>
                <c:pt idx="799">
                  <c:v>107</c:v>
                </c:pt>
                <c:pt idx="800">
                  <c:v>154</c:v>
                </c:pt>
                <c:pt idx="801">
                  <c:v>176</c:v>
                </c:pt>
                <c:pt idx="802">
                  <c:v>361</c:v>
                </c:pt>
                <c:pt idx="803">
                  <c:v>296</c:v>
                </c:pt>
                <c:pt idx="804">
                  <c:v>451</c:v>
                </c:pt>
                <c:pt idx="805">
                  <c:v>292</c:v>
                </c:pt>
                <c:pt idx="806">
                  <c:v>199</c:v>
                </c:pt>
                <c:pt idx="807">
                  <c:v>86</c:v>
                </c:pt>
                <c:pt idx="808">
                  <c:v>4</c:v>
                </c:pt>
                <c:pt idx="809">
                  <c:v>68</c:v>
                </c:pt>
                <c:pt idx="810">
                  <c:v>189</c:v>
                </c:pt>
                <c:pt idx="811">
                  <c:v>293</c:v>
                </c:pt>
                <c:pt idx="812">
                  <c:v>373</c:v>
                </c:pt>
                <c:pt idx="813">
                  <c:v>289</c:v>
                </c:pt>
                <c:pt idx="814">
                  <c:v>225</c:v>
                </c:pt>
                <c:pt idx="815">
                  <c:v>33</c:v>
                </c:pt>
                <c:pt idx="816">
                  <c:v>41</c:v>
                </c:pt>
                <c:pt idx="817">
                  <c:v>189</c:v>
                </c:pt>
                <c:pt idx="818">
                  <c:v>112</c:v>
                </c:pt>
                <c:pt idx="819">
                  <c:v>81</c:v>
                </c:pt>
                <c:pt idx="820">
                  <c:v>271</c:v>
                </c:pt>
                <c:pt idx="821">
                  <c:v>460</c:v>
                </c:pt>
                <c:pt idx="822">
                  <c:v>632</c:v>
                </c:pt>
                <c:pt idx="823">
                  <c:v>751</c:v>
                </c:pt>
                <c:pt idx="824">
                  <c:v>818</c:v>
                </c:pt>
                <c:pt idx="825">
                  <c:v>826</c:v>
                </c:pt>
                <c:pt idx="826">
                  <c:v>775</c:v>
                </c:pt>
                <c:pt idx="827">
                  <c:v>673</c:v>
                </c:pt>
                <c:pt idx="828">
                  <c:v>542</c:v>
                </c:pt>
                <c:pt idx="829">
                  <c:v>349</c:v>
                </c:pt>
                <c:pt idx="830">
                  <c:v>82</c:v>
                </c:pt>
                <c:pt idx="831">
                  <c:v>263</c:v>
                </c:pt>
                <c:pt idx="832">
                  <c:v>457</c:v>
                </c:pt>
                <c:pt idx="833">
                  <c:v>616</c:v>
                </c:pt>
                <c:pt idx="834">
                  <c:v>728</c:v>
                </c:pt>
                <c:pt idx="835">
                  <c:v>799</c:v>
                </c:pt>
                <c:pt idx="836">
                  <c:v>750</c:v>
                </c:pt>
                <c:pt idx="837">
                  <c:v>631</c:v>
                </c:pt>
                <c:pt idx="838">
                  <c:v>649</c:v>
                </c:pt>
                <c:pt idx="839">
                  <c:v>498</c:v>
                </c:pt>
                <c:pt idx="840">
                  <c:v>309</c:v>
                </c:pt>
                <c:pt idx="841">
                  <c:v>75</c:v>
                </c:pt>
                <c:pt idx="842">
                  <c:v>264</c:v>
                </c:pt>
                <c:pt idx="843">
                  <c:v>462</c:v>
                </c:pt>
                <c:pt idx="844">
                  <c:v>612</c:v>
                </c:pt>
                <c:pt idx="845">
                  <c:v>692</c:v>
                </c:pt>
                <c:pt idx="846">
                  <c:v>822</c:v>
                </c:pt>
                <c:pt idx="847">
                  <c:v>822</c:v>
                </c:pt>
                <c:pt idx="848">
                  <c:v>653</c:v>
                </c:pt>
                <c:pt idx="849">
                  <c:v>321</c:v>
                </c:pt>
                <c:pt idx="850">
                  <c:v>107</c:v>
                </c:pt>
                <c:pt idx="851">
                  <c:v>11</c:v>
                </c:pt>
                <c:pt idx="852">
                  <c:v>65</c:v>
                </c:pt>
                <c:pt idx="853">
                  <c:v>248</c:v>
                </c:pt>
                <c:pt idx="854">
                  <c:v>440</c:v>
                </c:pt>
                <c:pt idx="855">
                  <c:v>575</c:v>
                </c:pt>
                <c:pt idx="856">
                  <c:v>730</c:v>
                </c:pt>
                <c:pt idx="857">
                  <c:v>776</c:v>
                </c:pt>
                <c:pt idx="858">
                  <c:v>788</c:v>
                </c:pt>
                <c:pt idx="859">
                  <c:v>736</c:v>
                </c:pt>
                <c:pt idx="860">
                  <c:v>638</c:v>
                </c:pt>
                <c:pt idx="861">
                  <c:v>487</c:v>
                </c:pt>
                <c:pt idx="862">
                  <c:v>299</c:v>
                </c:pt>
                <c:pt idx="863">
                  <c:v>16</c:v>
                </c:pt>
                <c:pt idx="864">
                  <c:v>105</c:v>
                </c:pt>
                <c:pt idx="865">
                  <c:v>183</c:v>
                </c:pt>
                <c:pt idx="866">
                  <c:v>306</c:v>
                </c:pt>
                <c:pt idx="867">
                  <c:v>601</c:v>
                </c:pt>
                <c:pt idx="868">
                  <c:v>549</c:v>
                </c:pt>
                <c:pt idx="869">
                  <c:v>545</c:v>
                </c:pt>
                <c:pt idx="870">
                  <c:v>580</c:v>
                </c:pt>
                <c:pt idx="871">
                  <c:v>531</c:v>
                </c:pt>
                <c:pt idx="872">
                  <c:v>357</c:v>
                </c:pt>
                <c:pt idx="873">
                  <c:v>199</c:v>
                </c:pt>
                <c:pt idx="874">
                  <c:v>2</c:v>
                </c:pt>
                <c:pt idx="875">
                  <c:v>87</c:v>
                </c:pt>
                <c:pt idx="876">
                  <c:v>193</c:v>
                </c:pt>
                <c:pt idx="877">
                  <c:v>303</c:v>
                </c:pt>
                <c:pt idx="878">
                  <c:v>343</c:v>
                </c:pt>
                <c:pt idx="879">
                  <c:v>338</c:v>
                </c:pt>
                <c:pt idx="880">
                  <c:v>277</c:v>
                </c:pt>
                <c:pt idx="881">
                  <c:v>275</c:v>
                </c:pt>
                <c:pt idx="882">
                  <c:v>398</c:v>
                </c:pt>
                <c:pt idx="883">
                  <c:v>386</c:v>
                </c:pt>
                <c:pt idx="884">
                  <c:v>301</c:v>
                </c:pt>
                <c:pt idx="885">
                  <c:v>57</c:v>
                </c:pt>
                <c:pt idx="886">
                  <c:v>229</c:v>
                </c:pt>
                <c:pt idx="887">
                  <c:v>416</c:v>
                </c:pt>
                <c:pt idx="888">
                  <c:v>588</c:v>
                </c:pt>
                <c:pt idx="889">
                  <c:v>702</c:v>
                </c:pt>
                <c:pt idx="890">
                  <c:v>758</c:v>
                </c:pt>
                <c:pt idx="891">
                  <c:v>763</c:v>
                </c:pt>
                <c:pt idx="892">
                  <c:v>706</c:v>
                </c:pt>
                <c:pt idx="893">
                  <c:v>596</c:v>
                </c:pt>
                <c:pt idx="894">
                  <c:v>425</c:v>
                </c:pt>
                <c:pt idx="895">
                  <c:v>261</c:v>
                </c:pt>
                <c:pt idx="896">
                  <c:v>7</c:v>
                </c:pt>
                <c:pt idx="897">
                  <c:v>63</c:v>
                </c:pt>
                <c:pt idx="898">
                  <c:v>47</c:v>
                </c:pt>
                <c:pt idx="899">
                  <c:v>58</c:v>
                </c:pt>
                <c:pt idx="900">
                  <c:v>75</c:v>
                </c:pt>
                <c:pt idx="901">
                  <c:v>109</c:v>
                </c:pt>
                <c:pt idx="902">
                  <c:v>40</c:v>
                </c:pt>
                <c:pt idx="903">
                  <c:v>11</c:v>
                </c:pt>
                <c:pt idx="904">
                  <c:v>1</c:v>
                </c:pt>
                <c:pt idx="905">
                  <c:v>10</c:v>
                </c:pt>
                <c:pt idx="906">
                  <c:v>2</c:v>
                </c:pt>
                <c:pt idx="907">
                  <c:v>11</c:v>
                </c:pt>
                <c:pt idx="908">
                  <c:v>53</c:v>
                </c:pt>
                <c:pt idx="909">
                  <c:v>67</c:v>
                </c:pt>
                <c:pt idx="910">
                  <c:v>69</c:v>
                </c:pt>
                <c:pt idx="911">
                  <c:v>58</c:v>
                </c:pt>
                <c:pt idx="912">
                  <c:v>88</c:v>
                </c:pt>
                <c:pt idx="913">
                  <c:v>66</c:v>
                </c:pt>
                <c:pt idx="914">
                  <c:v>58</c:v>
                </c:pt>
                <c:pt idx="915">
                  <c:v>33</c:v>
                </c:pt>
                <c:pt idx="916">
                  <c:v>21</c:v>
                </c:pt>
                <c:pt idx="917">
                  <c:v>14</c:v>
                </c:pt>
                <c:pt idx="918">
                  <c:v>90</c:v>
                </c:pt>
                <c:pt idx="919">
                  <c:v>229</c:v>
                </c:pt>
                <c:pt idx="920">
                  <c:v>532</c:v>
                </c:pt>
                <c:pt idx="921">
                  <c:v>666</c:v>
                </c:pt>
                <c:pt idx="922">
                  <c:v>734</c:v>
                </c:pt>
                <c:pt idx="923">
                  <c:v>737</c:v>
                </c:pt>
                <c:pt idx="924">
                  <c:v>657</c:v>
                </c:pt>
                <c:pt idx="925">
                  <c:v>576</c:v>
                </c:pt>
                <c:pt idx="926">
                  <c:v>432</c:v>
                </c:pt>
                <c:pt idx="927">
                  <c:v>242</c:v>
                </c:pt>
                <c:pt idx="928">
                  <c:v>29</c:v>
                </c:pt>
                <c:pt idx="929">
                  <c:v>210</c:v>
                </c:pt>
                <c:pt idx="930">
                  <c:v>353</c:v>
                </c:pt>
                <c:pt idx="931">
                  <c:v>349</c:v>
                </c:pt>
                <c:pt idx="932">
                  <c:v>195</c:v>
                </c:pt>
                <c:pt idx="933">
                  <c:v>7</c:v>
                </c:pt>
                <c:pt idx="934">
                  <c:v>2</c:v>
                </c:pt>
                <c:pt idx="935">
                  <c:v>7</c:v>
                </c:pt>
                <c:pt idx="936">
                  <c:v>39</c:v>
                </c:pt>
                <c:pt idx="937">
                  <c:v>6</c:v>
                </c:pt>
                <c:pt idx="938">
                  <c:v>32</c:v>
                </c:pt>
                <c:pt idx="939">
                  <c:v>133</c:v>
                </c:pt>
                <c:pt idx="940">
                  <c:v>260</c:v>
                </c:pt>
                <c:pt idx="941">
                  <c:v>158</c:v>
                </c:pt>
                <c:pt idx="942">
                  <c:v>239</c:v>
                </c:pt>
                <c:pt idx="943">
                  <c:v>247</c:v>
                </c:pt>
                <c:pt idx="944">
                  <c:v>170</c:v>
                </c:pt>
                <c:pt idx="945">
                  <c:v>58</c:v>
                </c:pt>
                <c:pt idx="946">
                  <c:v>73</c:v>
                </c:pt>
                <c:pt idx="947">
                  <c:v>55</c:v>
                </c:pt>
                <c:pt idx="948">
                  <c:v>8</c:v>
                </c:pt>
                <c:pt idx="949">
                  <c:v>12</c:v>
                </c:pt>
                <c:pt idx="950">
                  <c:v>119</c:v>
                </c:pt>
                <c:pt idx="951">
                  <c:v>292</c:v>
                </c:pt>
                <c:pt idx="952">
                  <c:v>595</c:v>
                </c:pt>
                <c:pt idx="953">
                  <c:v>674</c:v>
                </c:pt>
                <c:pt idx="954">
                  <c:v>766</c:v>
                </c:pt>
                <c:pt idx="955">
                  <c:v>774</c:v>
                </c:pt>
                <c:pt idx="956">
                  <c:v>718</c:v>
                </c:pt>
                <c:pt idx="957">
                  <c:v>609</c:v>
                </c:pt>
                <c:pt idx="958">
                  <c:v>451</c:v>
                </c:pt>
                <c:pt idx="959">
                  <c:v>262</c:v>
                </c:pt>
                <c:pt idx="960">
                  <c:v>1</c:v>
                </c:pt>
                <c:pt idx="961">
                  <c:v>80</c:v>
                </c:pt>
                <c:pt idx="962">
                  <c:v>92</c:v>
                </c:pt>
                <c:pt idx="963">
                  <c:v>19</c:v>
                </c:pt>
                <c:pt idx="964">
                  <c:v>46</c:v>
                </c:pt>
                <c:pt idx="965">
                  <c:v>50</c:v>
                </c:pt>
                <c:pt idx="966">
                  <c:v>20</c:v>
                </c:pt>
                <c:pt idx="967">
                  <c:v>109</c:v>
                </c:pt>
                <c:pt idx="968">
                  <c:v>78</c:v>
                </c:pt>
                <c:pt idx="969">
                  <c:v>38</c:v>
                </c:pt>
                <c:pt idx="970">
                  <c:v>46</c:v>
                </c:pt>
                <c:pt idx="971">
                  <c:v>224</c:v>
                </c:pt>
                <c:pt idx="972">
                  <c:v>417</c:v>
                </c:pt>
                <c:pt idx="973">
                  <c:v>583</c:v>
                </c:pt>
                <c:pt idx="974">
                  <c:v>705</c:v>
                </c:pt>
                <c:pt idx="975">
                  <c:v>738</c:v>
                </c:pt>
                <c:pt idx="976">
                  <c:v>773</c:v>
                </c:pt>
                <c:pt idx="977">
                  <c:v>696</c:v>
                </c:pt>
                <c:pt idx="978">
                  <c:v>607</c:v>
                </c:pt>
                <c:pt idx="979">
                  <c:v>449</c:v>
                </c:pt>
                <c:pt idx="980">
                  <c:v>256</c:v>
                </c:pt>
                <c:pt idx="981">
                  <c:v>52</c:v>
                </c:pt>
                <c:pt idx="982">
                  <c:v>224</c:v>
                </c:pt>
                <c:pt idx="983">
                  <c:v>419</c:v>
                </c:pt>
                <c:pt idx="984">
                  <c:v>585</c:v>
                </c:pt>
                <c:pt idx="985">
                  <c:v>669</c:v>
                </c:pt>
                <c:pt idx="986">
                  <c:v>720</c:v>
                </c:pt>
                <c:pt idx="987">
                  <c:v>674</c:v>
                </c:pt>
                <c:pt idx="988">
                  <c:v>679</c:v>
                </c:pt>
                <c:pt idx="989">
                  <c:v>540</c:v>
                </c:pt>
                <c:pt idx="990">
                  <c:v>322</c:v>
                </c:pt>
                <c:pt idx="991">
                  <c:v>241</c:v>
                </c:pt>
                <c:pt idx="992">
                  <c:v>38</c:v>
                </c:pt>
                <c:pt idx="993">
                  <c:v>204</c:v>
                </c:pt>
                <c:pt idx="994">
                  <c:v>397</c:v>
                </c:pt>
                <c:pt idx="995">
                  <c:v>557</c:v>
                </c:pt>
                <c:pt idx="996">
                  <c:v>668</c:v>
                </c:pt>
                <c:pt idx="997">
                  <c:v>712</c:v>
                </c:pt>
                <c:pt idx="998">
                  <c:v>725</c:v>
                </c:pt>
                <c:pt idx="999">
                  <c:v>661</c:v>
                </c:pt>
                <c:pt idx="1000">
                  <c:v>551</c:v>
                </c:pt>
                <c:pt idx="1001">
                  <c:v>393</c:v>
                </c:pt>
                <c:pt idx="1002">
                  <c:v>213</c:v>
                </c:pt>
                <c:pt idx="1003">
                  <c:v>39</c:v>
                </c:pt>
                <c:pt idx="1004">
                  <c:v>209</c:v>
                </c:pt>
                <c:pt idx="1005">
                  <c:v>402</c:v>
                </c:pt>
                <c:pt idx="1006">
                  <c:v>563</c:v>
                </c:pt>
                <c:pt idx="1007">
                  <c:v>677</c:v>
                </c:pt>
                <c:pt idx="1008">
                  <c:v>740</c:v>
                </c:pt>
                <c:pt idx="1009">
                  <c:v>723</c:v>
                </c:pt>
                <c:pt idx="1010">
                  <c:v>682</c:v>
                </c:pt>
                <c:pt idx="1011">
                  <c:v>568</c:v>
                </c:pt>
                <c:pt idx="1012">
                  <c:v>410</c:v>
                </c:pt>
                <c:pt idx="1013">
                  <c:v>221</c:v>
                </c:pt>
                <c:pt idx="1014">
                  <c:v>35</c:v>
                </c:pt>
                <c:pt idx="1015">
                  <c:v>201</c:v>
                </c:pt>
                <c:pt idx="1016">
                  <c:v>386</c:v>
                </c:pt>
                <c:pt idx="1017">
                  <c:v>550</c:v>
                </c:pt>
                <c:pt idx="1018">
                  <c:v>668</c:v>
                </c:pt>
                <c:pt idx="1019">
                  <c:v>730</c:v>
                </c:pt>
                <c:pt idx="1020">
                  <c:v>732</c:v>
                </c:pt>
                <c:pt idx="1021">
                  <c:v>670</c:v>
                </c:pt>
                <c:pt idx="1022">
                  <c:v>561</c:v>
                </c:pt>
                <c:pt idx="1023">
                  <c:v>398</c:v>
                </c:pt>
                <c:pt idx="1024">
                  <c:v>207</c:v>
                </c:pt>
                <c:pt idx="1025">
                  <c:v>39</c:v>
                </c:pt>
                <c:pt idx="1026">
                  <c:v>203</c:v>
                </c:pt>
                <c:pt idx="1027">
                  <c:v>400</c:v>
                </c:pt>
                <c:pt idx="1028">
                  <c:v>493</c:v>
                </c:pt>
                <c:pt idx="1029">
                  <c:v>647</c:v>
                </c:pt>
                <c:pt idx="1030">
                  <c:v>670</c:v>
                </c:pt>
                <c:pt idx="1031">
                  <c:v>637</c:v>
                </c:pt>
                <c:pt idx="1032">
                  <c:v>653</c:v>
                </c:pt>
                <c:pt idx="1033">
                  <c:v>526</c:v>
                </c:pt>
                <c:pt idx="1034">
                  <c:v>400</c:v>
                </c:pt>
                <c:pt idx="1035">
                  <c:v>219</c:v>
                </c:pt>
                <c:pt idx="1036">
                  <c:v>40</c:v>
                </c:pt>
                <c:pt idx="1037">
                  <c:v>201</c:v>
                </c:pt>
                <c:pt idx="1038">
                  <c:v>393</c:v>
                </c:pt>
                <c:pt idx="1039">
                  <c:v>558</c:v>
                </c:pt>
                <c:pt idx="1040">
                  <c:v>671</c:v>
                </c:pt>
                <c:pt idx="1041">
                  <c:v>734</c:v>
                </c:pt>
                <c:pt idx="1042">
                  <c:v>736</c:v>
                </c:pt>
                <c:pt idx="1043">
                  <c:v>676</c:v>
                </c:pt>
                <c:pt idx="1044">
                  <c:v>562</c:v>
                </c:pt>
                <c:pt idx="1045">
                  <c:v>400</c:v>
                </c:pt>
                <c:pt idx="1046">
                  <c:v>41</c:v>
                </c:pt>
                <c:pt idx="1047">
                  <c:v>126</c:v>
                </c:pt>
                <c:pt idx="1048">
                  <c:v>169</c:v>
                </c:pt>
                <c:pt idx="1049">
                  <c:v>393</c:v>
                </c:pt>
                <c:pt idx="1050">
                  <c:v>331</c:v>
                </c:pt>
                <c:pt idx="1051">
                  <c:v>521</c:v>
                </c:pt>
                <c:pt idx="1052">
                  <c:v>368</c:v>
                </c:pt>
                <c:pt idx="1053">
                  <c:v>130</c:v>
                </c:pt>
                <c:pt idx="1054">
                  <c:v>158</c:v>
                </c:pt>
                <c:pt idx="1055">
                  <c:v>27</c:v>
                </c:pt>
                <c:pt idx="1056">
                  <c:v>63</c:v>
                </c:pt>
                <c:pt idx="1057">
                  <c:v>155</c:v>
                </c:pt>
                <c:pt idx="1058">
                  <c:v>123</c:v>
                </c:pt>
                <c:pt idx="1059">
                  <c:v>16</c:v>
                </c:pt>
                <c:pt idx="1060">
                  <c:v>10</c:v>
                </c:pt>
                <c:pt idx="1061">
                  <c:v>125</c:v>
                </c:pt>
                <c:pt idx="1062">
                  <c:v>366</c:v>
                </c:pt>
                <c:pt idx="1063">
                  <c:v>528</c:v>
                </c:pt>
                <c:pt idx="1064">
                  <c:v>673</c:v>
                </c:pt>
                <c:pt idx="1065">
                  <c:v>747</c:v>
                </c:pt>
                <c:pt idx="1066">
                  <c:v>823</c:v>
                </c:pt>
                <c:pt idx="1067">
                  <c:v>749</c:v>
                </c:pt>
                <c:pt idx="1068">
                  <c:v>683</c:v>
                </c:pt>
                <c:pt idx="1069">
                  <c:v>725</c:v>
                </c:pt>
                <c:pt idx="1070">
                  <c:v>429</c:v>
                </c:pt>
                <c:pt idx="1071">
                  <c:v>391</c:v>
                </c:pt>
                <c:pt idx="1072">
                  <c:v>27</c:v>
                </c:pt>
                <c:pt idx="1073">
                  <c:v>12</c:v>
                </c:pt>
                <c:pt idx="1074">
                  <c:v>6</c:v>
                </c:pt>
                <c:pt idx="1075">
                  <c:v>44</c:v>
                </c:pt>
                <c:pt idx="1076">
                  <c:v>86</c:v>
                </c:pt>
                <c:pt idx="1077">
                  <c:v>165</c:v>
                </c:pt>
                <c:pt idx="1078">
                  <c:v>219</c:v>
                </c:pt>
                <c:pt idx="1079">
                  <c:v>173</c:v>
                </c:pt>
                <c:pt idx="1080">
                  <c:v>537</c:v>
                </c:pt>
                <c:pt idx="1081">
                  <c:v>847</c:v>
                </c:pt>
                <c:pt idx="1082">
                  <c:v>853</c:v>
                </c:pt>
                <c:pt idx="1083">
                  <c:v>633</c:v>
                </c:pt>
                <c:pt idx="1084">
                  <c:v>534</c:v>
                </c:pt>
                <c:pt idx="1085">
                  <c:v>509</c:v>
                </c:pt>
                <c:pt idx="1086">
                  <c:v>179</c:v>
                </c:pt>
                <c:pt idx="1087">
                  <c:v>38</c:v>
                </c:pt>
                <c:pt idx="1088">
                  <c:v>33</c:v>
                </c:pt>
                <c:pt idx="1089">
                  <c:v>180</c:v>
                </c:pt>
                <c:pt idx="1090">
                  <c:v>351</c:v>
                </c:pt>
                <c:pt idx="1091">
                  <c:v>520</c:v>
                </c:pt>
                <c:pt idx="1092">
                  <c:v>664</c:v>
                </c:pt>
                <c:pt idx="1093">
                  <c:v>731</c:v>
                </c:pt>
                <c:pt idx="1094">
                  <c:v>873</c:v>
                </c:pt>
                <c:pt idx="1095">
                  <c:v>864</c:v>
                </c:pt>
                <c:pt idx="1096">
                  <c:v>869</c:v>
                </c:pt>
                <c:pt idx="1097">
                  <c:v>796</c:v>
                </c:pt>
                <c:pt idx="1098">
                  <c:v>680</c:v>
                </c:pt>
                <c:pt idx="1099">
                  <c:v>554</c:v>
                </c:pt>
                <c:pt idx="1100">
                  <c:v>200</c:v>
                </c:pt>
                <c:pt idx="1101">
                  <c:v>35</c:v>
                </c:pt>
                <c:pt idx="1102">
                  <c:v>12</c:v>
                </c:pt>
                <c:pt idx="1103">
                  <c:v>196</c:v>
                </c:pt>
                <c:pt idx="1104">
                  <c:v>47</c:v>
                </c:pt>
                <c:pt idx="1105">
                  <c:v>7</c:v>
                </c:pt>
                <c:pt idx="1106">
                  <c:v>53</c:v>
                </c:pt>
                <c:pt idx="1107">
                  <c:v>700</c:v>
                </c:pt>
                <c:pt idx="1108">
                  <c:v>677</c:v>
                </c:pt>
                <c:pt idx="1109">
                  <c:v>852</c:v>
                </c:pt>
                <c:pt idx="1110">
                  <c:v>838</c:v>
                </c:pt>
                <c:pt idx="1111">
                  <c:v>771</c:v>
                </c:pt>
                <c:pt idx="1112">
                  <c:v>629</c:v>
                </c:pt>
                <c:pt idx="1113">
                  <c:v>494</c:v>
                </c:pt>
                <c:pt idx="1114">
                  <c:v>82</c:v>
                </c:pt>
                <c:pt idx="1115">
                  <c:v>29</c:v>
                </c:pt>
                <c:pt idx="1116">
                  <c:v>31</c:v>
                </c:pt>
                <c:pt idx="1117">
                  <c:v>78</c:v>
                </c:pt>
                <c:pt idx="1118">
                  <c:v>127</c:v>
                </c:pt>
                <c:pt idx="1119">
                  <c:v>53</c:v>
                </c:pt>
                <c:pt idx="1120">
                  <c:v>85</c:v>
                </c:pt>
                <c:pt idx="1121">
                  <c:v>101</c:v>
                </c:pt>
                <c:pt idx="1122">
                  <c:v>92</c:v>
                </c:pt>
                <c:pt idx="1123">
                  <c:v>176</c:v>
                </c:pt>
                <c:pt idx="1124">
                  <c:v>403</c:v>
                </c:pt>
                <c:pt idx="1125">
                  <c:v>349</c:v>
                </c:pt>
                <c:pt idx="1126">
                  <c:v>210</c:v>
                </c:pt>
                <c:pt idx="1127">
                  <c:v>40</c:v>
                </c:pt>
                <c:pt idx="1128">
                  <c:v>29</c:v>
                </c:pt>
                <c:pt idx="1129">
                  <c:v>158</c:v>
                </c:pt>
                <c:pt idx="1130">
                  <c:v>316</c:v>
                </c:pt>
                <c:pt idx="1131">
                  <c:v>490</c:v>
                </c:pt>
                <c:pt idx="1132">
                  <c:v>642</c:v>
                </c:pt>
                <c:pt idx="1133">
                  <c:v>752</c:v>
                </c:pt>
                <c:pt idx="1134">
                  <c:v>817</c:v>
                </c:pt>
                <c:pt idx="1135">
                  <c:v>773</c:v>
                </c:pt>
                <c:pt idx="1136">
                  <c:v>808</c:v>
                </c:pt>
                <c:pt idx="1137">
                  <c:v>602</c:v>
                </c:pt>
                <c:pt idx="1138">
                  <c:v>574</c:v>
                </c:pt>
                <c:pt idx="1139">
                  <c:v>401</c:v>
                </c:pt>
                <c:pt idx="1140">
                  <c:v>122</c:v>
                </c:pt>
                <c:pt idx="1141">
                  <c:v>26</c:v>
                </c:pt>
                <c:pt idx="1142">
                  <c:v>29</c:v>
                </c:pt>
                <c:pt idx="1143">
                  <c:v>337</c:v>
                </c:pt>
                <c:pt idx="1144">
                  <c:v>515</c:v>
                </c:pt>
                <c:pt idx="1145">
                  <c:v>669</c:v>
                </c:pt>
                <c:pt idx="1146">
                  <c:v>737</c:v>
                </c:pt>
                <c:pt idx="1147">
                  <c:v>665</c:v>
                </c:pt>
                <c:pt idx="1148">
                  <c:v>569</c:v>
                </c:pt>
                <c:pt idx="1149">
                  <c:v>641</c:v>
                </c:pt>
                <c:pt idx="1150">
                  <c:v>283</c:v>
                </c:pt>
                <c:pt idx="1151">
                  <c:v>190</c:v>
                </c:pt>
                <c:pt idx="1152">
                  <c:v>345</c:v>
                </c:pt>
                <c:pt idx="1153">
                  <c:v>46</c:v>
                </c:pt>
                <c:pt idx="1154">
                  <c:v>287</c:v>
                </c:pt>
                <c:pt idx="1155">
                  <c:v>809</c:v>
                </c:pt>
                <c:pt idx="1156">
                  <c:v>692</c:v>
                </c:pt>
                <c:pt idx="1157">
                  <c:v>809</c:v>
                </c:pt>
                <c:pt idx="1158">
                  <c:v>546</c:v>
                </c:pt>
                <c:pt idx="1159">
                  <c:v>754</c:v>
                </c:pt>
                <c:pt idx="1160">
                  <c:v>565</c:v>
                </c:pt>
                <c:pt idx="1161">
                  <c:v>395</c:v>
                </c:pt>
                <c:pt idx="1162">
                  <c:v>26</c:v>
                </c:pt>
                <c:pt idx="1163">
                  <c:v>14</c:v>
                </c:pt>
                <c:pt idx="1164">
                  <c:v>126</c:v>
                </c:pt>
                <c:pt idx="1165">
                  <c:v>301</c:v>
                </c:pt>
                <c:pt idx="1166">
                  <c:v>337</c:v>
                </c:pt>
                <c:pt idx="1167">
                  <c:v>534</c:v>
                </c:pt>
                <c:pt idx="1168">
                  <c:v>316</c:v>
                </c:pt>
                <c:pt idx="1169">
                  <c:v>371</c:v>
                </c:pt>
                <c:pt idx="1170">
                  <c:v>693</c:v>
                </c:pt>
                <c:pt idx="1171">
                  <c:v>740</c:v>
                </c:pt>
                <c:pt idx="1172">
                  <c:v>796</c:v>
                </c:pt>
                <c:pt idx="1173">
                  <c:v>471</c:v>
                </c:pt>
                <c:pt idx="1174">
                  <c:v>213</c:v>
                </c:pt>
                <c:pt idx="1175">
                  <c:v>115</c:v>
                </c:pt>
                <c:pt idx="1176">
                  <c:v>25</c:v>
                </c:pt>
                <c:pt idx="1177">
                  <c:v>8</c:v>
                </c:pt>
                <c:pt idx="1178">
                  <c:v>60</c:v>
                </c:pt>
                <c:pt idx="1179">
                  <c:v>184</c:v>
                </c:pt>
                <c:pt idx="1180">
                  <c:v>267</c:v>
                </c:pt>
                <c:pt idx="1181">
                  <c:v>286</c:v>
                </c:pt>
                <c:pt idx="1182">
                  <c:v>512</c:v>
                </c:pt>
                <c:pt idx="1183">
                  <c:v>794</c:v>
                </c:pt>
                <c:pt idx="1184">
                  <c:v>737</c:v>
                </c:pt>
                <c:pt idx="1185">
                  <c:v>688</c:v>
                </c:pt>
                <c:pt idx="1186">
                  <c:v>715</c:v>
                </c:pt>
                <c:pt idx="1187">
                  <c:v>642</c:v>
                </c:pt>
                <c:pt idx="1188">
                  <c:v>504</c:v>
                </c:pt>
                <c:pt idx="1189">
                  <c:v>82</c:v>
                </c:pt>
                <c:pt idx="1190">
                  <c:v>14</c:v>
                </c:pt>
                <c:pt idx="1191">
                  <c:v>27</c:v>
                </c:pt>
                <c:pt idx="1192">
                  <c:v>159</c:v>
                </c:pt>
                <c:pt idx="1193">
                  <c:v>320</c:v>
                </c:pt>
                <c:pt idx="1194">
                  <c:v>487</c:v>
                </c:pt>
                <c:pt idx="1195">
                  <c:v>627</c:v>
                </c:pt>
                <c:pt idx="1196">
                  <c:v>702</c:v>
                </c:pt>
                <c:pt idx="1197">
                  <c:v>826</c:v>
                </c:pt>
                <c:pt idx="1198">
                  <c:v>823</c:v>
                </c:pt>
                <c:pt idx="1199">
                  <c:v>817</c:v>
                </c:pt>
                <c:pt idx="1200">
                  <c:v>758</c:v>
                </c:pt>
                <c:pt idx="1201">
                  <c:v>556</c:v>
                </c:pt>
                <c:pt idx="1202">
                  <c:v>434</c:v>
                </c:pt>
                <c:pt idx="1203">
                  <c:v>86</c:v>
                </c:pt>
                <c:pt idx="1204">
                  <c:v>15</c:v>
                </c:pt>
                <c:pt idx="1205">
                  <c:v>22</c:v>
                </c:pt>
                <c:pt idx="1206">
                  <c:v>145</c:v>
                </c:pt>
                <c:pt idx="1207">
                  <c:v>316</c:v>
                </c:pt>
                <c:pt idx="1208">
                  <c:v>489</c:v>
                </c:pt>
                <c:pt idx="1209">
                  <c:v>630</c:v>
                </c:pt>
                <c:pt idx="1210">
                  <c:v>513</c:v>
                </c:pt>
                <c:pt idx="1211">
                  <c:v>615</c:v>
                </c:pt>
                <c:pt idx="1212">
                  <c:v>662</c:v>
                </c:pt>
                <c:pt idx="1213">
                  <c:v>738</c:v>
                </c:pt>
                <c:pt idx="1214">
                  <c:v>357</c:v>
                </c:pt>
                <c:pt idx="1215">
                  <c:v>335</c:v>
                </c:pt>
                <c:pt idx="1216">
                  <c:v>331</c:v>
                </c:pt>
                <c:pt idx="1217">
                  <c:v>96</c:v>
                </c:pt>
                <c:pt idx="1218">
                  <c:v>7</c:v>
                </c:pt>
                <c:pt idx="1219">
                  <c:v>23</c:v>
                </c:pt>
                <c:pt idx="1220">
                  <c:v>146</c:v>
                </c:pt>
                <c:pt idx="1221">
                  <c:v>315</c:v>
                </c:pt>
                <c:pt idx="1222">
                  <c:v>446</c:v>
                </c:pt>
                <c:pt idx="1223">
                  <c:v>587</c:v>
                </c:pt>
                <c:pt idx="1224">
                  <c:v>557</c:v>
                </c:pt>
                <c:pt idx="1225">
                  <c:v>772</c:v>
                </c:pt>
                <c:pt idx="1226">
                  <c:v>792</c:v>
                </c:pt>
                <c:pt idx="1227">
                  <c:v>641</c:v>
                </c:pt>
                <c:pt idx="1228">
                  <c:v>625</c:v>
                </c:pt>
                <c:pt idx="1229">
                  <c:v>282</c:v>
                </c:pt>
                <c:pt idx="1230">
                  <c:v>124</c:v>
                </c:pt>
                <c:pt idx="1231">
                  <c:v>47</c:v>
                </c:pt>
                <c:pt idx="1232">
                  <c:v>4</c:v>
                </c:pt>
                <c:pt idx="1233">
                  <c:v>17</c:v>
                </c:pt>
                <c:pt idx="1234">
                  <c:v>151</c:v>
                </c:pt>
                <c:pt idx="1235">
                  <c:v>322</c:v>
                </c:pt>
                <c:pt idx="1236">
                  <c:v>493</c:v>
                </c:pt>
                <c:pt idx="1237">
                  <c:v>633</c:v>
                </c:pt>
                <c:pt idx="1238">
                  <c:v>735</c:v>
                </c:pt>
                <c:pt idx="1239">
                  <c:v>774</c:v>
                </c:pt>
                <c:pt idx="1240">
                  <c:v>844</c:v>
                </c:pt>
                <c:pt idx="1241">
                  <c:v>832</c:v>
                </c:pt>
                <c:pt idx="1242">
                  <c:v>851</c:v>
                </c:pt>
                <c:pt idx="1243">
                  <c:v>511</c:v>
                </c:pt>
                <c:pt idx="1244">
                  <c:v>434</c:v>
                </c:pt>
                <c:pt idx="1245">
                  <c:v>128</c:v>
                </c:pt>
                <c:pt idx="1246">
                  <c:v>10</c:v>
                </c:pt>
                <c:pt idx="1247">
                  <c:v>32</c:v>
                </c:pt>
                <c:pt idx="1248">
                  <c:v>139</c:v>
                </c:pt>
                <c:pt idx="1249">
                  <c:v>224</c:v>
                </c:pt>
                <c:pt idx="1250">
                  <c:v>267</c:v>
                </c:pt>
                <c:pt idx="1251">
                  <c:v>90</c:v>
                </c:pt>
                <c:pt idx="1252">
                  <c:v>257</c:v>
                </c:pt>
                <c:pt idx="1253">
                  <c:v>717</c:v>
                </c:pt>
                <c:pt idx="1254">
                  <c:v>823</c:v>
                </c:pt>
                <c:pt idx="1255">
                  <c:v>792</c:v>
                </c:pt>
                <c:pt idx="1256">
                  <c:v>517</c:v>
                </c:pt>
                <c:pt idx="1257">
                  <c:v>380</c:v>
                </c:pt>
                <c:pt idx="1258">
                  <c:v>257</c:v>
                </c:pt>
                <c:pt idx="1259">
                  <c:v>70</c:v>
                </c:pt>
                <c:pt idx="1260">
                  <c:v>22</c:v>
                </c:pt>
                <c:pt idx="1261">
                  <c:v>12</c:v>
                </c:pt>
                <c:pt idx="1262">
                  <c:v>131</c:v>
                </c:pt>
                <c:pt idx="1263">
                  <c:v>294</c:v>
                </c:pt>
                <c:pt idx="1264">
                  <c:v>456</c:v>
                </c:pt>
                <c:pt idx="1265">
                  <c:v>585</c:v>
                </c:pt>
                <c:pt idx="1266">
                  <c:v>705</c:v>
                </c:pt>
                <c:pt idx="1267">
                  <c:v>672</c:v>
                </c:pt>
                <c:pt idx="1268">
                  <c:v>703</c:v>
                </c:pt>
                <c:pt idx="1269">
                  <c:v>747</c:v>
                </c:pt>
                <c:pt idx="1270">
                  <c:v>546</c:v>
                </c:pt>
                <c:pt idx="1271">
                  <c:v>598</c:v>
                </c:pt>
                <c:pt idx="1272">
                  <c:v>449</c:v>
                </c:pt>
                <c:pt idx="1273">
                  <c:v>115</c:v>
                </c:pt>
                <c:pt idx="1274">
                  <c:v>12</c:v>
                </c:pt>
                <c:pt idx="1275">
                  <c:v>11</c:v>
                </c:pt>
                <c:pt idx="1276">
                  <c:v>120</c:v>
                </c:pt>
                <c:pt idx="1277">
                  <c:v>275</c:v>
                </c:pt>
                <c:pt idx="1278">
                  <c:v>470</c:v>
                </c:pt>
                <c:pt idx="1279">
                  <c:v>574</c:v>
                </c:pt>
                <c:pt idx="1280">
                  <c:v>718</c:v>
                </c:pt>
                <c:pt idx="1281">
                  <c:v>788</c:v>
                </c:pt>
                <c:pt idx="1282">
                  <c:v>811</c:v>
                </c:pt>
                <c:pt idx="1283">
                  <c:v>786</c:v>
                </c:pt>
                <c:pt idx="1284">
                  <c:v>716</c:v>
                </c:pt>
                <c:pt idx="1285">
                  <c:v>601</c:v>
                </c:pt>
                <c:pt idx="1286">
                  <c:v>455</c:v>
                </c:pt>
                <c:pt idx="1287">
                  <c:v>120</c:v>
                </c:pt>
                <c:pt idx="1288">
                  <c:v>8</c:v>
                </c:pt>
                <c:pt idx="1289">
                  <c:v>15</c:v>
                </c:pt>
                <c:pt idx="1290">
                  <c:v>115</c:v>
                </c:pt>
                <c:pt idx="1291">
                  <c:v>228</c:v>
                </c:pt>
                <c:pt idx="1292">
                  <c:v>291</c:v>
                </c:pt>
                <c:pt idx="1293">
                  <c:v>437</c:v>
                </c:pt>
                <c:pt idx="1294">
                  <c:v>424</c:v>
                </c:pt>
                <c:pt idx="1295">
                  <c:v>476</c:v>
                </c:pt>
                <c:pt idx="1296">
                  <c:v>259</c:v>
                </c:pt>
                <c:pt idx="1297">
                  <c:v>111</c:v>
                </c:pt>
                <c:pt idx="1298">
                  <c:v>48</c:v>
                </c:pt>
                <c:pt idx="1299">
                  <c:v>37</c:v>
                </c:pt>
                <c:pt idx="1300">
                  <c:v>48</c:v>
                </c:pt>
                <c:pt idx="1301">
                  <c:v>5</c:v>
                </c:pt>
                <c:pt idx="1302">
                  <c:v>6</c:v>
                </c:pt>
                <c:pt idx="1303">
                  <c:v>28</c:v>
                </c:pt>
                <c:pt idx="1304">
                  <c:v>65</c:v>
                </c:pt>
                <c:pt idx="1305">
                  <c:v>153</c:v>
                </c:pt>
                <c:pt idx="1306">
                  <c:v>277</c:v>
                </c:pt>
                <c:pt idx="1307">
                  <c:v>550</c:v>
                </c:pt>
                <c:pt idx="1308">
                  <c:v>484</c:v>
                </c:pt>
                <c:pt idx="1309">
                  <c:v>664</c:v>
                </c:pt>
                <c:pt idx="1310">
                  <c:v>802</c:v>
                </c:pt>
                <c:pt idx="1311">
                  <c:v>731</c:v>
                </c:pt>
                <c:pt idx="1312">
                  <c:v>616</c:v>
                </c:pt>
                <c:pt idx="1313">
                  <c:v>467</c:v>
                </c:pt>
                <c:pt idx="1314">
                  <c:v>122</c:v>
                </c:pt>
                <c:pt idx="1315">
                  <c:v>20</c:v>
                </c:pt>
                <c:pt idx="1316">
                  <c:v>83</c:v>
                </c:pt>
                <c:pt idx="1317">
                  <c:v>283</c:v>
                </c:pt>
                <c:pt idx="1318">
                  <c:v>346</c:v>
                </c:pt>
                <c:pt idx="1319">
                  <c:v>424</c:v>
                </c:pt>
                <c:pt idx="1320">
                  <c:v>380</c:v>
                </c:pt>
                <c:pt idx="1321">
                  <c:v>407</c:v>
                </c:pt>
                <c:pt idx="1322">
                  <c:v>341</c:v>
                </c:pt>
                <c:pt idx="1323">
                  <c:v>201</c:v>
                </c:pt>
                <c:pt idx="1324">
                  <c:v>213</c:v>
                </c:pt>
                <c:pt idx="1325">
                  <c:v>217</c:v>
                </c:pt>
                <c:pt idx="1326">
                  <c:v>41</c:v>
                </c:pt>
                <c:pt idx="1327">
                  <c:v>13</c:v>
                </c:pt>
                <c:pt idx="1328">
                  <c:v>32</c:v>
                </c:pt>
                <c:pt idx="1329">
                  <c:v>198</c:v>
                </c:pt>
                <c:pt idx="1330">
                  <c:v>398</c:v>
                </c:pt>
                <c:pt idx="1331">
                  <c:v>621</c:v>
                </c:pt>
                <c:pt idx="1332">
                  <c:v>594</c:v>
                </c:pt>
                <c:pt idx="1333">
                  <c:v>432</c:v>
                </c:pt>
                <c:pt idx="1334">
                  <c:v>429</c:v>
                </c:pt>
                <c:pt idx="1335">
                  <c:v>405</c:v>
                </c:pt>
                <c:pt idx="1336">
                  <c:v>468</c:v>
                </c:pt>
                <c:pt idx="1337">
                  <c:v>582</c:v>
                </c:pt>
                <c:pt idx="1338">
                  <c:v>401</c:v>
                </c:pt>
                <c:pt idx="1339">
                  <c:v>116</c:v>
                </c:pt>
                <c:pt idx="1340">
                  <c:v>114</c:v>
                </c:pt>
                <c:pt idx="1341">
                  <c:v>279</c:v>
                </c:pt>
                <c:pt idx="1342">
                  <c:v>351</c:v>
                </c:pt>
                <c:pt idx="1343">
                  <c:v>490</c:v>
                </c:pt>
                <c:pt idx="1344">
                  <c:v>436</c:v>
                </c:pt>
                <c:pt idx="1345">
                  <c:v>362</c:v>
                </c:pt>
                <c:pt idx="1346">
                  <c:v>156</c:v>
                </c:pt>
                <c:pt idx="1347">
                  <c:v>377</c:v>
                </c:pt>
                <c:pt idx="1348">
                  <c:v>534</c:v>
                </c:pt>
                <c:pt idx="1349">
                  <c:v>204</c:v>
                </c:pt>
                <c:pt idx="1350">
                  <c:v>303</c:v>
                </c:pt>
                <c:pt idx="1351">
                  <c:v>36</c:v>
                </c:pt>
                <c:pt idx="1352">
                  <c:v>63</c:v>
                </c:pt>
                <c:pt idx="1353">
                  <c:v>151</c:v>
                </c:pt>
                <c:pt idx="1354">
                  <c:v>174</c:v>
                </c:pt>
                <c:pt idx="1355">
                  <c:v>245</c:v>
                </c:pt>
                <c:pt idx="1356">
                  <c:v>314</c:v>
                </c:pt>
                <c:pt idx="1357">
                  <c:v>395</c:v>
                </c:pt>
                <c:pt idx="1358">
                  <c:v>376</c:v>
                </c:pt>
                <c:pt idx="1359">
                  <c:v>293</c:v>
                </c:pt>
                <c:pt idx="1360">
                  <c:v>185</c:v>
                </c:pt>
                <c:pt idx="1361">
                  <c:v>247</c:v>
                </c:pt>
                <c:pt idx="1362">
                  <c:v>165</c:v>
                </c:pt>
                <c:pt idx="1363">
                  <c:v>160</c:v>
                </c:pt>
                <c:pt idx="1364">
                  <c:v>69</c:v>
                </c:pt>
                <c:pt idx="1365">
                  <c:v>292</c:v>
                </c:pt>
                <c:pt idx="1366">
                  <c:v>473</c:v>
                </c:pt>
                <c:pt idx="1367">
                  <c:v>620</c:v>
                </c:pt>
                <c:pt idx="1368">
                  <c:v>748</c:v>
                </c:pt>
                <c:pt idx="1369">
                  <c:v>828</c:v>
                </c:pt>
                <c:pt idx="1370">
                  <c:v>843</c:v>
                </c:pt>
                <c:pt idx="1371">
                  <c:v>816</c:v>
                </c:pt>
                <c:pt idx="1372">
                  <c:v>737</c:v>
                </c:pt>
                <c:pt idx="1373">
                  <c:v>589</c:v>
                </c:pt>
                <c:pt idx="1374">
                  <c:v>442</c:v>
                </c:pt>
                <c:pt idx="1375">
                  <c:v>110</c:v>
                </c:pt>
                <c:pt idx="1376">
                  <c:v>130</c:v>
                </c:pt>
                <c:pt idx="1377">
                  <c:v>297</c:v>
                </c:pt>
                <c:pt idx="1378">
                  <c:v>464</c:v>
                </c:pt>
                <c:pt idx="1379">
                  <c:v>378</c:v>
                </c:pt>
                <c:pt idx="1380">
                  <c:v>281</c:v>
                </c:pt>
                <c:pt idx="1381">
                  <c:v>684</c:v>
                </c:pt>
                <c:pt idx="1382">
                  <c:v>603</c:v>
                </c:pt>
                <c:pt idx="1383">
                  <c:v>685</c:v>
                </c:pt>
                <c:pt idx="1384">
                  <c:v>686</c:v>
                </c:pt>
                <c:pt idx="1385">
                  <c:v>429</c:v>
                </c:pt>
                <c:pt idx="1386">
                  <c:v>80</c:v>
                </c:pt>
                <c:pt idx="1387">
                  <c:v>14</c:v>
                </c:pt>
                <c:pt idx="1388">
                  <c:v>72</c:v>
                </c:pt>
                <c:pt idx="1389">
                  <c:v>203</c:v>
                </c:pt>
                <c:pt idx="1390">
                  <c:v>376</c:v>
                </c:pt>
                <c:pt idx="1391">
                  <c:v>535</c:v>
                </c:pt>
                <c:pt idx="1392">
                  <c:v>654</c:v>
                </c:pt>
                <c:pt idx="1393">
                  <c:v>744</c:v>
                </c:pt>
                <c:pt idx="1394">
                  <c:v>780</c:v>
                </c:pt>
                <c:pt idx="1395">
                  <c:v>736</c:v>
                </c:pt>
                <c:pt idx="1396">
                  <c:v>666</c:v>
                </c:pt>
                <c:pt idx="1397">
                  <c:v>563</c:v>
                </c:pt>
                <c:pt idx="1398">
                  <c:v>343</c:v>
                </c:pt>
                <c:pt idx="1399">
                  <c:v>12</c:v>
                </c:pt>
                <c:pt idx="1400">
                  <c:v>80</c:v>
                </c:pt>
                <c:pt idx="1401">
                  <c:v>217</c:v>
                </c:pt>
                <c:pt idx="1402">
                  <c:v>380</c:v>
                </c:pt>
                <c:pt idx="1403">
                  <c:v>513</c:v>
                </c:pt>
                <c:pt idx="1404">
                  <c:v>652</c:v>
                </c:pt>
                <c:pt idx="1405">
                  <c:v>748</c:v>
                </c:pt>
                <c:pt idx="1406">
                  <c:v>768</c:v>
                </c:pt>
                <c:pt idx="1407">
                  <c:v>726</c:v>
                </c:pt>
                <c:pt idx="1408">
                  <c:v>666</c:v>
                </c:pt>
                <c:pt idx="1409">
                  <c:v>549</c:v>
                </c:pt>
                <c:pt idx="1410">
                  <c:v>388</c:v>
                </c:pt>
                <c:pt idx="1411">
                  <c:v>52</c:v>
                </c:pt>
                <c:pt idx="1412">
                  <c:v>35</c:v>
                </c:pt>
                <c:pt idx="1413">
                  <c:v>228</c:v>
                </c:pt>
                <c:pt idx="1414">
                  <c:v>424</c:v>
                </c:pt>
                <c:pt idx="1415">
                  <c:v>570</c:v>
                </c:pt>
                <c:pt idx="1416">
                  <c:v>305</c:v>
                </c:pt>
                <c:pt idx="1417">
                  <c:v>454</c:v>
                </c:pt>
                <c:pt idx="1418">
                  <c:v>658</c:v>
                </c:pt>
                <c:pt idx="1419">
                  <c:v>698</c:v>
                </c:pt>
                <c:pt idx="1420">
                  <c:v>712</c:v>
                </c:pt>
                <c:pt idx="1421">
                  <c:v>569</c:v>
                </c:pt>
                <c:pt idx="1422">
                  <c:v>413</c:v>
                </c:pt>
                <c:pt idx="1423">
                  <c:v>66</c:v>
                </c:pt>
                <c:pt idx="1424">
                  <c:v>34</c:v>
                </c:pt>
                <c:pt idx="1425">
                  <c:v>82</c:v>
                </c:pt>
                <c:pt idx="1426">
                  <c:v>119</c:v>
                </c:pt>
                <c:pt idx="1427">
                  <c:v>316</c:v>
                </c:pt>
                <c:pt idx="1428">
                  <c:v>469</c:v>
                </c:pt>
                <c:pt idx="1429">
                  <c:v>470</c:v>
                </c:pt>
                <c:pt idx="1430">
                  <c:v>600</c:v>
                </c:pt>
                <c:pt idx="1431">
                  <c:v>786</c:v>
                </c:pt>
                <c:pt idx="1432">
                  <c:v>705</c:v>
                </c:pt>
                <c:pt idx="1433">
                  <c:v>610</c:v>
                </c:pt>
                <c:pt idx="1434">
                  <c:v>397</c:v>
                </c:pt>
                <c:pt idx="1435">
                  <c:v>78</c:v>
                </c:pt>
                <c:pt idx="1436">
                  <c:v>82</c:v>
                </c:pt>
                <c:pt idx="1437">
                  <c:v>260</c:v>
                </c:pt>
                <c:pt idx="1438">
                  <c:v>433</c:v>
                </c:pt>
                <c:pt idx="1439">
                  <c:v>585</c:v>
                </c:pt>
                <c:pt idx="1440">
                  <c:v>674</c:v>
                </c:pt>
                <c:pt idx="1441">
                  <c:v>763</c:v>
                </c:pt>
                <c:pt idx="1442">
                  <c:v>801</c:v>
                </c:pt>
                <c:pt idx="1443">
                  <c:v>748</c:v>
                </c:pt>
                <c:pt idx="1444">
                  <c:v>675</c:v>
                </c:pt>
                <c:pt idx="1445">
                  <c:v>558</c:v>
                </c:pt>
                <c:pt idx="1446">
                  <c:v>408</c:v>
                </c:pt>
                <c:pt idx="1447">
                  <c:v>74</c:v>
                </c:pt>
                <c:pt idx="1448">
                  <c:v>76</c:v>
                </c:pt>
                <c:pt idx="1449">
                  <c:v>262</c:v>
                </c:pt>
                <c:pt idx="1450">
                  <c:v>429</c:v>
                </c:pt>
                <c:pt idx="1451">
                  <c:v>486</c:v>
                </c:pt>
                <c:pt idx="1452">
                  <c:v>590</c:v>
                </c:pt>
                <c:pt idx="1453">
                  <c:v>563</c:v>
                </c:pt>
                <c:pt idx="1454">
                  <c:v>591</c:v>
                </c:pt>
                <c:pt idx="1455">
                  <c:v>194</c:v>
                </c:pt>
                <c:pt idx="1456">
                  <c:v>46</c:v>
                </c:pt>
                <c:pt idx="1457">
                  <c:v>63</c:v>
                </c:pt>
                <c:pt idx="1458">
                  <c:v>37</c:v>
                </c:pt>
                <c:pt idx="1459">
                  <c:v>65</c:v>
                </c:pt>
                <c:pt idx="1460">
                  <c:v>70</c:v>
                </c:pt>
                <c:pt idx="1461">
                  <c:v>239</c:v>
                </c:pt>
                <c:pt idx="1462">
                  <c:v>351</c:v>
                </c:pt>
                <c:pt idx="1463">
                  <c:v>324</c:v>
                </c:pt>
                <c:pt idx="1464">
                  <c:v>159</c:v>
                </c:pt>
                <c:pt idx="1465">
                  <c:v>298</c:v>
                </c:pt>
                <c:pt idx="1466">
                  <c:v>286</c:v>
                </c:pt>
                <c:pt idx="1467">
                  <c:v>193</c:v>
                </c:pt>
                <c:pt idx="1468">
                  <c:v>219</c:v>
                </c:pt>
                <c:pt idx="1469">
                  <c:v>174</c:v>
                </c:pt>
                <c:pt idx="1470">
                  <c:v>119</c:v>
                </c:pt>
                <c:pt idx="1471">
                  <c:v>50</c:v>
                </c:pt>
                <c:pt idx="1472">
                  <c:v>71</c:v>
                </c:pt>
                <c:pt idx="1473">
                  <c:v>266</c:v>
                </c:pt>
                <c:pt idx="1474">
                  <c:v>441</c:v>
                </c:pt>
                <c:pt idx="1475">
                  <c:v>592</c:v>
                </c:pt>
                <c:pt idx="1476">
                  <c:v>697</c:v>
                </c:pt>
                <c:pt idx="1477">
                  <c:v>781</c:v>
                </c:pt>
                <c:pt idx="1478">
                  <c:v>827</c:v>
                </c:pt>
                <c:pt idx="1479">
                  <c:v>749</c:v>
                </c:pt>
                <c:pt idx="1480">
                  <c:v>616</c:v>
                </c:pt>
                <c:pt idx="1481">
                  <c:v>487</c:v>
                </c:pt>
                <c:pt idx="1482">
                  <c:v>422</c:v>
                </c:pt>
                <c:pt idx="1483">
                  <c:v>64</c:v>
                </c:pt>
                <c:pt idx="1484">
                  <c:v>59</c:v>
                </c:pt>
                <c:pt idx="1485">
                  <c:v>253</c:v>
                </c:pt>
                <c:pt idx="1486">
                  <c:v>423</c:v>
                </c:pt>
                <c:pt idx="1487">
                  <c:v>573</c:v>
                </c:pt>
                <c:pt idx="1488">
                  <c:v>690</c:v>
                </c:pt>
                <c:pt idx="1489">
                  <c:v>761</c:v>
                </c:pt>
                <c:pt idx="1490">
                  <c:v>781</c:v>
                </c:pt>
                <c:pt idx="1491">
                  <c:v>752</c:v>
                </c:pt>
                <c:pt idx="1492">
                  <c:v>675</c:v>
                </c:pt>
                <c:pt idx="1493">
                  <c:v>555</c:v>
                </c:pt>
                <c:pt idx="1494">
                  <c:v>403</c:v>
                </c:pt>
                <c:pt idx="1495">
                  <c:v>66</c:v>
                </c:pt>
                <c:pt idx="1496">
                  <c:v>59</c:v>
                </c:pt>
                <c:pt idx="1497">
                  <c:v>262</c:v>
                </c:pt>
                <c:pt idx="1498">
                  <c:v>429</c:v>
                </c:pt>
                <c:pt idx="1499">
                  <c:v>573</c:v>
                </c:pt>
                <c:pt idx="1500">
                  <c:v>685</c:v>
                </c:pt>
                <c:pt idx="1501">
                  <c:v>737</c:v>
                </c:pt>
                <c:pt idx="1502">
                  <c:v>777</c:v>
                </c:pt>
                <c:pt idx="1503">
                  <c:v>747</c:v>
                </c:pt>
                <c:pt idx="1504">
                  <c:v>670</c:v>
                </c:pt>
                <c:pt idx="1505">
                  <c:v>546</c:v>
                </c:pt>
                <c:pt idx="1506">
                  <c:v>385</c:v>
                </c:pt>
                <c:pt idx="1507">
                  <c:v>50</c:v>
                </c:pt>
                <c:pt idx="1508">
                  <c:v>18</c:v>
                </c:pt>
                <c:pt idx="1509">
                  <c:v>81</c:v>
                </c:pt>
                <c:pt idx="1510">
                  <c:v>141</c:v>
                </c:pt>
                <c:pt idx="1511">
                  <c:v>429</c:v>
                </c:pt>
                <c:pt idx="1512">
                  <c:v>529</c:v>
                </c:pt>
                <c:pt idx="1513">
                  <c:v>420</c:v>
                </c:pt>
                <c:pt idx="1514">
                  <c:v>411</c:v>
                </c:pt>
                <c:pt idx="1515">
                  <c:v>254</c:v>
                </c:pt>
                <c:pt idx="1516">
                  <c:v>366</c:v>
                </c:pt>
                <c:pt idx="1517">
                  <c:v>328</c:v>
                </c:pt>
                <c:pt idx="1518">
                  <c:v>310</c:v>
                </c:pt>
                <c:pt idx="1519">
                  <c:v>16</c:v>
                </c:pt>
                <c:pt idx="1520">
                  <c:v>48</c:v>
                </c:pt>
                <c:pt idx="1521">
                  <c:v>140</c:v>
                </c:pt>
                <c:pt idx="1522">
                  <c:v>272</c:v>
                </c:pt>
                <c:pt idx="1523">
                  <c:v>458</c:v>
                </c:pt>
                <c:pt idx="1524">
                  <c:v>668</c:v>
                </c:pt>
                <c:pt idx="1525">
                  <c:v>700</c:v>
                </c:pt>
                <c:pt idx="1526">
                  <c:v>555</c:v>
                </c:pt>
                <c:pt idx="1527">
                  <c:v>596</c:v>
                </c:pt>
                <c:pt idx="1528">
                  <c:v>550</c:v>
                </c:pt>
                <c:pt idx="1529">
                  <c:v>392</c:v>
                </c:pt>
                <c:pt idx="1530">
                  <c:v>150</c:v>
                </c:pt>
                <c:pt idx="1531">
                  <c:v>41</c:v>
                </c:pt>
                <c:pt idx="1532">
                  <c:v>35</c:v>
                </c:pt>
                <c:pt idx="1533">
                  <c:v>185</c:v>
                </c:pt>
                <c:pt idx="1534">
                  <c:v>347</c:v>
                </c:pt>
                <c:pt idx="1535">
                  <c:v>173</c:v>
                </c:pt>
                <c:pt idx="1536">
                  <c:v>379</c:v>
                </c:pt>
                <c:pt idx="1537">
                  <c:v>600</c:v>
                </c:pt>
                <c:pt idx="1538">
                  <c:v>432</c:v>
                </c:pt>
                <c:pt idx="1539">
                  <c:v>582</c:v>
                </c:pt>
                <c:pt idx="1540">
                  <c:v>170</c:v>
                </c:pt>
                <c:pt idx="1541">
                  <c:v>126</c:v>
                </c:pt>
                <c:pt idx="1542">
                  <c:v>272</c:v>
                </c:pt>
                <c:pt idx="1543">
                  <c:v>31</c:v>
                </c:pt>
                <c:pt idx="1544">
                  <c:v>44</c:v>
                </c:pt>
                <c:pt idx="1545">
                  <c:v>240</c:v>
                </c:pt>
                <c:pt idx="1546">
                  <c:v>412</c:v>
                </c:pt>
                <c:pt idx="1547">
                  <c:v>561</c:v>
                </c:pt>
                <c:pt idx="1548">
                  <c:v>675</c:v>
                </c:pt>
                <c:pt idx="1549">
                  <c:v>742</c:v>
                </c:pt>
                <c:pt idx="1550">
                  <c:v>741</c:v>
                </c:pt>
                <c:pt idx="1551">
                  <c:v>611</c:v>
                </c:pt>
                <c:pt idx="1552">
                  <c:v>523</c:v>
                </c:pt>
                <c:pt idx="1553">
                  <c:v>233</c:v>
                </c:pt>
                <c:pt idx="1554">
                  <c:v>98</c:v>
                </c:pt>
                <c:pt idx="1555">
                  <c:v>5</c:v>
                </c:pt>
                <c:pt idx="1556">
                  <c:v>21</c:v>
                </c:pt>
                <c:pt idx="1557">
                  <c:v>46</c:v>
                </c:pt>
                <c:pt idx="1558">
                  <c:v>93</c:v>
                </c:pt>
                <c:pt idx="1559">
                  <c:v>150</c:v>
                </c:pt>
                <c:pt idx="1560">
                  <c:v>286</c:v>
                </c:pt>
                <c:pt idx="1561">
                  <c:v>285</c:v>
                </c:pt>
                <c:pt idx="1562">
                  <c:v>288</c:v>
                </c:pt>
                <c:pt idx="1563">
                  <c:v>45</c:v>
                </c:pt>
                <c:pt idx="1564">
                  <c:v>140</c:v>
                </c:pt>
                <c:pt idx="1565">
                  <c:v>31</c:v>
                </c:pt>
                <c:pt idx="1566">
                  <c:v>23</c:v>
                </c:pt>
                <c:pt idx="1567">
                  <c:v>62</c:v>
                </c:pt>
                <c:pt idx="1568">
                  <c:v>183</c:v>
                </c:pt>
                <c:pt idx="1569">
                  <c:v>291</c:v>
                </c:pt>
                <c:pt idx="1570">
                  <c:v>624</c:v>
                </c:pt>
                <c:pt idx="1571">
                  <c:v>732</c:v>
                </c:pt>
                <c:pt idx="1572">
                  <c:v>775</c:v>
                </c:pt>
                <c:pt idx="1573">
                  <c:v>732</c:v>
                </c:pt>
                <c:pt idx="1574">
                  <c:v>616</c:v>
                </c:pt>
                <c:pt idx="1575">
                  <c:v>492</c:v>
                </c:pt>
                <c:pt idx="1576">
                  <c:v>380</c:v>
                </c:pt>
                <c:pt idx="1577">
                  <c:v>28</c:v>
                </c:pt>
                <c:pt idx="1578">
                  <c:v>52</c:v>
                </c:pt>
                <c:pt idx="1579">
                  <c:v>212</c:v>
                </c:pt>
                <c:pt idx="1580">
                  <c:v>401</c:v>
                </c:pt>
                <c:pt idx="1581">
                  <c:v>559</c:v>
                </c:pt>
                <c:pt idx="1582">
                  <c:v>645</c:v>
                </c:pt>
                <c:pt idx="1583">
                  <c:v>734</c:v>
                </c:pt>
                <c:pt idx="1584">
                  <c:v>570</c:v>
                </c:pt>
                <c:pt idx="1585">
                  <c:v>634</c:v>
                </c:pt>
                <c:pt idx="1586">
                  <c:v>575</c:v>
                </c:pt>
                <c:pt idx="1587">
                  <c:v>548</c:v>
                </c:pt>
                <c:pt idx="1588">
                  <c:v>368</c:v>
                </c:pt>
                <c:pt idx="1589">
                  <c:v>34</c:v>
                </c:pt>
                <c:pt idx="1590">
                  <c:v>38</c:v>
                </c:pt>
                <c:pt idx="1591">
                  <c:v>251</c:v>
                </c:pt>
                <c:pt idx="1592">
                  <c:v>356</c:v>
                </c:pt>
                <c:pt idx="1593">
                  <c:v>366</c:v>
                </c:pt>
                <c:pt idx="1594">
                  <c:v>527</c:v>
                </c:pt>
                <c:pt idx="1595">
                  <c:v>502</c:v>
                </c:pt>
                <c:pt idx="1596">
                  <c:v>427</c:v>
                </c:pt>
                <c:pt idx="1597">
                  <c:v>322</c:v>
                </c:pt>
                <c:pt idx="1598">
                  <c:v>389</c:v>
                </c:pt>
                <c:pt idx="1599">
                  <c:v>189</c:v>
                </c:pt>
                <c:pt idx="1600">
                  <c:v>132</c:v>
                </c:pt>
                <c:pt idx="1601">
                  <c:v>47</c:v>
                </c:pt>
                <c:pt idx="1602">
                  <c:v>35</c:v>
                </c:pt>
                <c:pt idx="1603">
                  <c:v>214</c:v>
                </c:pt>
                <c:pt idx="1604">
                  <c:v>393</c:v>
                </c:pt>
                <c:pt idx="1605">
                  <c:v>503</c:v>
                </c:pt>
                <c:pt idx="1606">
                  <c:v>626</c:v>
                </c:pt>
                <c:pt idx="1607">
                  <c:v>620</c:v>
                </c:pt>
                <c:pt idx="1608">
                  <c:v>506</c:v>
                </c:pt>
                <c:pt idx="1609">
                  <c:v>404</c:v>
                </c:pt>
                <c:pt idx="1610">
                  <c:v>359</c:v>
                </c:pt>
                <c:pt idx="1611">
                  <c:v>163</c:v>
                </c:pt>
                <c:pt idx="1612">
                  <c:v>59</c:v>
                </c:pt>
                <c:pt idx="1613">
                  <c:v>1</c:v>
                </c:pt>
                <c:pt idx="1614">
                  <c:v>20</c:v>
                </c:pt>
                <c:pt idx="1615">
                  <c:v>152</c:v>
                </c:pt>
                <c:pt idx="1616">
                  <c:v>191</c:v>
                </c:pt>
                <c:pt idx="1617">
                  <c:v>241</c:v>
                </c:pt>
                <c:pt idx="1618">
                  <c:v>210</c:v>
                </c:pt>
                <c:pt idx="1619">
                  <c:v>227</c:v>
                </c:pt>
                <c:pt idx="1620">
                  <c:v>305</c:v>
                </c:pt>
                <c:pt idx="1621">
                  <c:v>238</c:v>
                </c:pt>
                <c:pt idx="1622">
                  <c:v>202</c:v>
                </c:pt>
                <c:pt idx="1623">
                  <c:v>534</c:v>
                </c:pt>
                <c:pt idx="1624">
                  <c:v>97</c:v>
                </c:pt>
                <c:pt idx="1625">
                  <c:v>20</c:v>
                </c:pt>
                <c:pt idx="1626">
                  <c:v>30</c:v>
                </c:pt>
                <c:pt idx="1627">
                  <c:v>222</c:v>
                </c:pt>
                <c:pt idx="1628">
                  <c:v>389</c:v>
                </c:pt>
                <c:pt idx="1629">
                  <c:v>375</c:v>
                </c:pt>
                <c:pt idx="1630">
                  <c:v>409</c:v>
                </c:pt>
                <c:pt idx="1631">
                  <c:v>615</c:v>
                </c:pt>
                <c:pt idx="1632">
                  <c:v>730</c:v>
                </c:pt>
                <c:pt idx="1633">
                  <c:v>741</c:v>
                </c:pt>
                <c:pt idx="1634">
                  <c:v>586</c:v>
                </c:pt>
                <c:pt idx="1635">
                  <c:v>499</c:v>
                </c:pt>
                <c:pt idx="1636">
                  <c:v>346</c:v>
                </c:pt>
                <c:pt idx="1637">
                  <c:v>30</c:v>
                </c:pt>
                <c:pt idx="1638">
                  <c:v>20</c:v>
                </c:pt>
                <c:pt idx="1639">
                  <c:v>191</c:v>
                </c:pt>
                <c:pt idx="1640">
                  <c:v>374</c:v>
                </c:pt>
                <c:pt idx="1641">
                  <c:v>523</c:v>
                </c:pt>
                <c:pt idx="1642">
                  <c:v>637</c:v>
                </c:pt>
                <c:pt idx="1643">
                  <c:v>711</c:v>
                </c:pt>
                <c:pt idx="1644">
                  <c:v>703</c:v>
                </c:pt>
                <c:pt idx="1645">
                  <c:v>452</c:v>
                </c:pt>
                <c:pt idx="1646">
                  <c:v>156</c:v>
                </c:pt>
                <c:pt idx="1647">
                  <c:v>111</c:v>
                </c:pt>
                <c:pt idx="1648">
                  <c:v>69</c:v>
                </c:pt>
                <c:pt idx="1649">
                  <c:v>1</c:v>
                </c:pt>
                <c:pt idx="1650">
                  <c:v>4</c:v>
                </c:pt>
                <c:pt idx="1651">
                  <c:v>12</c:v>
                </c:pt>
                <c:pt idx="1652">
                  <c:v>88</c:v>
                </c:pt>
                <c:pt idx="1653">
                  <c:v>61</c:v>
                </c:pt>
                <c:pt idx="1654">
                  <c:v>67</c:v>
                </c:pt>
                <c:pt idx="1655">
                  <c:v>73</c:v>
                </c:pt>
                <c:pt idx="1656">
                  <c:v>64</c:v>
                </c:pt>
                <c:pt idx="1657">
                  <c:v>40</c:v>
                </c:pt>
                <c:pt idx="1658">
                  <c:v>25</c:v>
                </c:pt>
                <c:pt idx="1659">
                  <c:v>1</c:v>
                </c:pt>
                <c:pt idx="1660">
                  <c:v>22</c:v>
                </c:pt>
                <c:pt idx="1661">
                  <c:v>212</c:v>
                </c:pt>
                <c:pt idx="1662">
                  <c:v>379</c:v>
                </c:pt>
                <c:pt idx="1663">
                  <c:v>497</c:v>
                </c:pt>
                <c:pt idx="1664">
                  <c:v>281</c:v>
                </c:pt>
                <c:pt idx="1665">
                  <c:v>224</c:v>
                </c:pt>
                <c:pt idx="1666">
                  <c:v>303</c:v>
                </c:pt>
                <c:pt idx="1667">
                  <c:v>516</c:v>
                </c:pt>
                <c:pt idx="1668">
                  <c:v>371</c:v>
                </c:pt>
                <c:pt idx="1669">
                  <c:v>287</c:v>
                </c:pt>
                <c:pt idx="1670">
                  <c:v>289</c:v>
                </c:pt>
                <c:pt idx="1671">
                  <c:v>22</c:v>
                </c:pt>
                <c:pt idx="1672">
                  <c:v>170</c:v>
                </c:pt>
                <c:pt idx="1673">
                  <c:v>334</c:v>
                </c:pt>
                <c:pt idx="1674">
                  <c:v>411</c:v>
                </c:pt>
                <c:pt idx="1675">
                  <c:v>633</c:v>
                </c:pt>
                <c:pt idx="1676">
                  <c:v>707</c:v>
                </c:pt>
                <c:pt idx="1677">
                  <c:v>627</c:v>
                </c:pt>
                <c:pt idx="1678">
                  <c:v>563</c:v>
                </c:pt>
                <c:pt idx="1679">
                  <c:v>564</c:v>
                </c:pt>
                <c:pt idx="1680">
                  <c:v>364</c:v>
                </c:pt>
                <c:pt idx="1681">
                  <c:v>339</c:v>
                </c:pt>
                <c:pt idx="1682">
                  <c:v>18</c:v>
                </c:pt>
                <c:pt idx="1683">
                  <c:v>206</c:v>
                </c:pt>
                <c:pt idx="1684">
                  <c:v>371</c:v>
                </c:pt>
                <c:pt idx="1685">
                  <c:v>522</c:v>
                </c:pt>
                <c:pt idx="1686">
                  <c:v>654</c:v>
                </c:pt>
                <c:pt idx="1687">
                  <c:v>721</c:v>
                </c:pt>
                <c:pt idx="1688">
                  <c:v>721</c:v>
                </c:pt>
                <c:pt idx="1689">
                  <c:v>558</c:v>
                </c:pt>
                <c:pt idx="1690">
                  <c:v>432</c:v>
                </c:pt>
                <c:pt idx="1691">
                  <c:v>313</c:v>
                </c:pt>
                <c:pt idx="1692">
                  <c:v>185</c:v>
                </c:pt>
                <c:pt idx="1693">
                  <c:v>12</c:v>
                </c:pt>
                <c:pt idx="1694">
                  <c:v>83</c:v>
                </c:pt>
                <c:pt idx="1695">
                  <c:v>282</c:v>
                </c:pt>
                <c:pt idx="1696">
                  <c:v>387</c:v>
                </c:pt>
                <c:pt idx="1697">
                  <c:v>630</c:v>
                </c:pt>
                <c:pt idx="1698">
                  <c:v>702</c:v>
                </c:pt>
                <c:pt idx="1699">
                  <c:v>654</c:v>
                </c:pt>
                <c:pt idx="1700">
                  <c:v>662</c:v>
                </c:pt>
                <c:pt idx="1701">
                  <c:v>573</c:v>
                </c:pt>
                <c:pt idx="1702">
                  <c:v>384</c:v>
                </c:pt>
                <c:pt idx="1703">
                  <c:v>263</c:v>
                </c:pt>
                <c:pt idx="1704">
                  <c:v>6</c:v>
                </c:pt>
                <c:pt idx="1705">
                  <c:v>24</c:v>
                </c:pt>
                <c:pt idx="1706">
                  <c:v>64</c:v>
                </c:pt>
                <c:pt idx="1707">
                  <c:v>161</c:v>
                </c:pt>
                <c:pt idx="1708">
                  <c:v>229</c:v>
                </c:pt>
                <c:pt idx="1709">
                  <c:v>372</c:v>
                </c:pt>
                <c:pt idx="1710">
                  <c:v>501</c:v>
                </c:pt>
                <c:pt idx="1711">
                  <c:v>477</c:v>
                </c:pt>
                <c:pt idx="1712">
                  <c:v>193</c:v>
                </c:pt>
                <c:pt idx="1713">
                  <c:v>223</c:v>
                </c:pt>
                <c:pt idx="1714">
                  <c:v>24</c:v>
                </c:pt>
                <c:pt idx="1715">
                  <c:v>187</c:v>
                </c:pt>
                <c:pt idx="1716">
                  <c:v>359</c:v>
                </c:pt>
                <c:pt idx="1717">
                  <c:v>505</c:v>
                </c:pt>
                <c:pt idx="1718">
                  <c:v>635</c:v>
                </c:pt>
                <c:pt idx="1719">
                  <c:v>617</c:v>
                </c:pt>
                <c:pt idx="1720">
                  <c:v>602</c:v>
                </c:pt>
                <c:pt idx="1721">
                  <c:v>642</c:v>
                </c:pt>
                <c:pt idx="1722">
                  <c:v>584</c:v>
                </c:pt>
                <c:pt idx="1723">
                  <c:v>327</c:v>
                </c:pt>
                <c:pt idx="1724">
                  <c:v>100</c:v>
                </c:pt>
                <c:pt idx="1725">
                  <c:v>20</c:v>
                </c:pt>
                <c:pt idx="1726">
                  <c:v>180</c:v>
                </c:pt>
                <c:pt idx="1727">
                  <c:v>337</c:v>
                </c:pt>
                <c:pt idx="1728">
                  <c:v>488</c:v>
                </c:pt>
                <c:pt idx="1729">
                  <c:v>598</c:v>
                </c:pt>
                <c:pt idx="1730">
                  <c:v>619</c:v>
                </c:pt>
                <c:pt idx="1731">
                  <c:v>516</c:v>
                </c:pt>
                <c:pt idx="1732">
                  <c:v>397</c:v>
                </c:pt>
                <c:pt idx="1733">
                  <c:v>266</c:v>
                </c:pt>
                <c:pt idx="1734">
                  <c:v>145</c:v>
                </c:pt>
                <c:pt idx="1735">
                  <c:v>65</c:v>
                </c:pt>
                <c:pt idx="1736">
                  <c:v>16</c:v>
                </c:pt>
                <c:pt idx="1737">
                  <c:v>187</c:v>
                </c:pt>
                <c:pt idx="1738">
                  <c:v>359</c:v>
                </c:pt>
                <c:pt idx="1739">
                  <c:v>511</c:v>
                </c:pt>
                <c:pt idx="1740">
                  <c:v>624</c:v>
                </c:pt>
                <c:pt idx="1741">
                  <c:v>690</c:v>
                </c:pt>
                <c:pt idx="1742">
                  <c:v>705</c:v>
                </c:pt>
                <c:pt idx="1743">
                  <c:v>670</c:v>
                </c:pt>
                <c:pt idx="1744">
                  <c:v>456</c:v>
                </c:pt>
                <c:pt idx="1745">
                  <c:v>173</c:v>
                </c:pt>
                <c:pt idx="1746">
                  <c:v>3</c:v>
                </c:pt>
                <c:pt idx="1747">
                  <c:v>35</c:v>
                </c:pt>
                <c:pt idx="1748">
                  <c:v>101</c:v>
                </c:pt>
                <c:pt idx="1749">
                  <c:v>238</c:v>
                </c:pt>
                <c:pt idx="1750">
                  <c:v>396</c:v>
                </c:pt>
                <c:pt idx="1751">
                  <c:v>445</c:v>
                </c:pt>
                <c:pt idx="1752">
                  <c:v>404</c:v>
                </c:pt>
                <c:pt idx="1753">
                  <c:v>395</c:v>
                </c:pt>
                <c:pt idx="1754">
                  <c:v>566</c:v>
                </c:pt>
                <c:pt idx="1755">
                  <c:v>433</c:v>
                </c:pt>
                <c:pt idx="1756">
                  <c:v>251</c:v>
                </c:pt>
                <c:pt idx="1757">
                  <c:v>5</c:v>
                </c:pt>
                <c:pt idx="1758">
                  <c:v>63</c:v>
                </c:pt>
                <c:pt idx="1759">
                  <c:v>117</c:v>
                </c:pt>
                <c:pt idx="1760">
                  <c:v>187</c:v>
                </c:pt>
                <c:pt idx="1761">
                  <c:v>189</c:v>
                </c:pt>
                <c:pt idx="1762">
                  <c:v>132</c:v>
                </c:pt>
                <c:pt idx="1763">
                  <c:v>99</c:v>
                </c:pt>
                <c:pt idx="1764">
                  <c:v>69</c:v>
                </c:pt>
                <c:pt idx="1765">
                  <c:v>58</c:v>
                </c:pt>
                <c:pt idx="1766">
                  <c:v>46</c:v>
                </c:pt>
                <c:pt idx="1767">
                  <c:v>25</c:v>
                </c:pt>
                <c:pt idx="1768">
                  <c:v>5</c:v>
                </c:pt>
                <c:pt idx="1769">
                  <c:v>77</c:v>
                </c:pt>
                <c:pt idx="1770">
                  <c:v>263</c:v>
                </c:pt>
                <c:pt idx="1771">
                  <c:v>172</c:v>
                </c:pt>
                <c:pt idx="1772">
                  <c:v>153</c:v>
                </c:pt>
                <c:pt idx="1773">
                  <c:v>142</c:v>
                </c:pt>
                <c:pt idx="1774">
                  <c:v>171</c:v>
                </c:pt>
                <c:pt idx="1775">
                  <c:v>206</c:v>
                </c:pt>
                <c:pt idx="1776">
                  <c:v>171</c:v>
                </c:pt>
                <c:pt idx="1777">
                  <c:v>113</c:v>
                </c:pt>
                <c:pt idx="1778">
                  <c:v>62</c:v>
                </c:pt>
                <c:pt idx="1779">
                  <c:v>8</c:v>
                </c:pt>
                <c:pt idx="1780">
                  <c:v>23</c:v>
                </c:pt>
                <c:pt idx="1781">
                  <c:v>46</c:v>
                </c:pt>
                <c:pt idx="1782">
                  <c:v>15</c:v>
                </c:pt>
                <c:pt idx="1783">
                  <c:v>20</c:v>
                </c:pt>
                <c:pt idx="1784">
                  <c:v>40</c:v>
                </c:pt>
                <c:pt idx="1785">
                  <c:v>51</c:v>
                </c:pt>
                <c:pt idx="1786">
                  <c:v>31</c:v>
                </c:pt>
                <c:pt idx="1787">
                  <c:v>15</c:v>
                </c:pt>
                <c:pt idx="1788">
                  <c:v>1</c:v>
                </c:pt>
                <c:pt idx="1789">
                  <c:v>2</c:v>
                </c:pt>
                <c:pt idx="1790">
                  <c:v>47</c:v>
                </c:pt>
                <c:pt idx="1791">
                  <c:v>108</c:v>
                </c:pt>
                <c:pt idx="1792">
                  <c:v>153</c:v>
                </c:pt>
                <c:pt idx="1793">
                  <c:v>302</c:v>
                </c:pt>
                <c:pt idx="1794">
                  <c:v>474</c:v>
                </c:pt>
                <c:pt idx="1795">
                  <c:v>657</c:v>
                </c:pt>
                <c:pt idx="1796">
                  <c:v>625</c:v>
                </c:pt>
                <c:pt idx="1797">
                  <c:v>532</c:v>
                </c:pt>
                <c:pt idx="1798">
                  <c:v>403</c:v>
                </c:pt>
                <c:pt idx="1799">
                  <c:v>242</c:v>
                </c:pt>
                <c:pt idx="1800">
                  <c:v>4</c:v>
                </c:pt>
                <c:pt idx="1801">
                  <c:v>34</c:v>
                </c:pt>
                <c:pt idx="1802">
                  <c:v>92</c:v>
                </c:pt>
                <c:pt idx="1803">
                  <c:v>113</c:v>
                </c:pt>
                <c:pt idx="1804">
                  <c:v>130</c:v>
                </c:pt>
                <c:pt idx="1805">
                  <c:v>149</c:v>
                </c:pt>
                <c:pt idx="1806">
                  <c:v>243</c:v>
                </c:pt>
                <c:pt idx="1807">
                  <c:v>360</c:v>
                </c:pt>
                <c:pt idx="1808">
                  <c:v>338</c:v>
                </c:pt>
                <c:pt idx="1809">
                  <c:v>295</c:v>
                </c:pt>
                <c:pt idx="1810">
                  <c:v>156</c:v>
                </c:pt>
                <c:pt idx="1811">
                  <c:v>5</c:v>
                </c:pt>
                <c:pt idx="1812">
                  <c:v>114</c:v>
                </c:pt>
                <c:pt idx="1813">
                  <c:v>298</c:v>
                </c:pt>
                <c:pt idx="1814">
                  <c:v>446</c:v>
                </c:pt>
                <c:pt idx="1815">
                  <c:v>579</c:v>
                </c:pt>
                <c:pt idx="1816">
                  <c:v>617</c:v>
                </c:pt>
                <c:pt idx="1817">
                  <c:v>649</c:v>
                </c:pt>
                <c:pt idx="1818">
                  <c:v>611</c:v>
                </c:pt>
                <c:pt idx="1819">
                  <c:v>524</c:v>
                </c:pt>
                <c:pt idx="1820">
                  <c:v>391</c:v>
                </c:pt>
                <c:pt idx="1821">
                  <c:v>229</c:v>
                </c:pt>
                <c:pt idx="1822">
                  <c:v>43</c:v>
                </c:pt>
                <c:pt idx="1823">
                  <c:v>232</c:v>
                </c:pt>
                <c:pt idx="1824">
                  <c:v>437</c:v>
                </c:pt>
                <c:pt idx="1825">
                  <c:v>548</c:v>
                </c:pt>
                <c:pt idx="1826">
                  <c:v>611</c:v>
                </c:pt>
                <c:pt idx="1827">
                  <c:v>522</c:v>
                </c:pt>
                <c:pt idx="1828">
                  <c:v>512</c:v>
                </c:pt>
                <c:pt idx="1829">
                  <c:v>404</c:v>
                </c:pt>
                <c:pt idx="1830">
                  <c:v>397</c:v>
                </c:pt>
                <c:pt idx="1831">
                  <c:v>163</c:v>
                </c:pt>
                <c:pt idx="1832">
                  <c:v>33</c:v>
                </c:pt>
                <c:pt idx="1833">
                  <c:v>283</c:v>
                </c:pt>
                <c:pt idx="1834">
                  <c:v>442</c:v>
                </c:pt>
                <c:pt idx="1835">
                  <c:v>554</c:v>
                </c:pt>
                <c:pt idx="1836">
                  <c:v>603</c:v>
                </c:pt>
                <c:pt idx="1837">
                  <c:v>632</c:v>
                </c:pt>
                <c:pt idx="1838">
                  <c:v>620</c:v>
                </c:pt>
                <c:pt idx="1839">
                  <c:v>420</c:v>
                </c:pt>
                <c:pt idx="1840">
                  <c:v>308</c:v>
                </c:pt>
                <c:pt idx="1841">
                  <c:v>222</c:v>
                </c:pt>
                <c:pt idx="1842">
                  <c:v>117</c:v>
                </c:pt>
                <c:pt idx="1843">
                  <c:v>291</c:v>
                </c:pt>
                <c:pt idx="1844">
                  <c:v>441</c:v>
                </c:pt>
                <c:pt idx="1845">
                  <c:v>554</c:v>
                </c:pt>
                <c:pt idx="1846">
                  <c:v>620</c:v>
                </c:pt>
                <c:pt idx="1847">
                  <c:v>636</c:v>
                </c:pt>
                <c:pt idx="1848">
                  <c:v>594</c:v>
                </c:pt>
                <c:pt idx="1849">
                  <c:v>503</c:v>
                </c:pt>
                <c:pt idx="1850">
                  <c:v>368</c:v>
                </c:pt>
                <c:pt idx="1851">
                  <c:v>205</c:v>
                </c:pt>
                <c:pt idx="1852">
                  <c:v>108</c:v>
                </c:pt>
                <c:pt idx="1853">
                  <c:v>292</c:v>
                </c:pt>
                <c:pt idx="1854">
                  <c:v>440</c:v>
                </c:pt>
                <c:pt idx="1855">
                  <c:v>524</c:v>
                </c:pt>
                <c:pt idx="1856">
                  <c:v>424</c:v>
                </c:pt>
                <c:pt idx="1857">
                  <c:v>440</c:v>
                </c:pt>
                <c:pt idx="1858">
                  <c:v>504</c:v>
                </c:pt>
                <c:pt idx="1859">
                  <c:v>474</c:v>
                </c:pt>
                <c:pt idx="1860">
                  <c:v>267</c:v>
                </c:pt>
                <c:pt idx="1861">
                  <c:v>172</c:v>
                </c:pt>
                <c:pt idx="1862">
                  <c:v>118</c:v>
                </c:pt>
                <c:pt idx="1863">
                  <c:v>293</c:v>
                </c:pt>
                <c:pt idx="1864">
                  <c:v>443</c:v>
                </c:pt>
                <c:pt idx="1865">
                  <c:v>554</c:v>
                </c:pt>
                <c:pt idx="1866">
                  <c:v>608</c:v>
                </c:pt>
                <c:pt idx="1867">
                  <c:v>627</c:v>
                </c:pt>
                <c:pt idx="1868">
                  <c:v>564</c:v>
                </c:pt>
                <c:pt idx="1869">
                  <c:v>495</c:v>
                </c:pt>
                <c:pt idx="1870">
                  <c:v>362</c:v>
                </c:pt>
                <c:pt idx="1871">
                  <c:v>201</c:v>
                </c:pt>
                <c:pt idx="1872">
                  <c:v>112</c:v>
                </c:pt>
                <c:pt idx="1873">
                  <c:v>289</c:v>
                </c:pt>
                <c:pt idx="1874">
                  <c:v>439</c:v>
                </c:pt>
                <c:pt idx="1875">
                  <c:v>552</c:v>
                </c:pt>
                <c:pt idx="1876">
                  <c:v>612</c:v>
                </c:pt>
                <c:pt idx="1877">
                  <c:v>619</c:v>
                </c:pt>
                <c:pt idx="1878">
                  <c:v>581</c:v>
                </c:pt>
                <c:pt idx="1879">
                  <c:v>490</c:v>
                </c:pt>
                <c:pt idx="1880">
                  <c:v>343</c:v>
                </c:pt>
                <c:pt idx="1881">
                  <c:v>53</c:v>
                </c:pt>
                <c:pt idx="1882">
                  <c:v>191</c:v>
                </c:pt>
                <c:pt idx="1883">
                  <c:v>363</c:v>
                </c:pt>
                <c:pt idx="1884">
                  <c:v>531</c:v>
                </c:pt>
                <c:pt idx="1885">
                  <c:v>685</c:v>
                </c:pt>
                <c:pt idx="1886">
                  <c:v>807</c:v>
                </c:pt>
                <c:pt idx="1887">
                  <c:v>891</c:v>
                </c:pt>
                <c:pt idx="1888">
                  <c:v>929</c:v>
                </c:pt>
                <c:pt idx="1889">
                  <c:v>921</c:v>
                </c:pt>
                <c:pt idx="1890">
                  <c:v>864</c:v>
                </c:pt>
                <c:pt idx="1891">
                  <c:v>764</c:v>
                </c:pt>
                <c:pt idx="1892">
                  <c:v>627</c:v>
                </c:pt>
                <c:pt idx="1893">
                  <c:v>261</c:v>
                </c:pt>
                <c:pt idx="1894">
                  <c:v>103</c:v>
                </c:pt>
                <c:pt idx="1895">
                  <c:v>35</c:v>
                </c:pt>
                <c:pt idx="1896">
                  <c:v>182</c:v>
                </c:pt>
                <c:pt idx="1897">
                  <c:v>360</c:v>
                </c:pt>
                <c:pt idx="1898">
                  <c:v>532</c:v>
                </c:pt>
                <c:pt idx="1899">
                  <c:v>675</c:v>
                </c:pt>
                <c:pt idx="1900">
                  <c:v>798</c:v>
                </c:pt>
                <c:pt idx="1901">
                  <c:v>789</c:v>
                </c:pt>
                <c:pt idx="1902">
                  <c:v>914</c:v>
                </c:pt>
                <c:pt idx="1903">
                  <c:v>903</c:v>
                </c:pt>
                <c:pt idx="1904">
                  <c:v>846</c:v>
                </c:pt>
                <c:pt idx="1905">
                  <c:v>750</c:v>
                </c:pt>
                <c:pt idx="1906">
                  <c:v>610</c:v>
                </c:pt>
                <c:pt idx="1907">
                  <c:v>258</c:v>
                </c:pt>
                <c:pt idx="1908">
                  <c:v>102</c:v>
                </c:pt>
                <c:pt idx="1909">
                  <c:v>37</c:v>
                </c:pt>
                <c:pt idx="1910">
                  <c:v>170</c:v>
                </c:pt>
                <c:pt idx="1911">
                  <c:v>356</c:v>
                </c:pt>
                <c:pt idx="1912">
                  <c:v>534</c:v>
                </c:pt>
                <c:pt idx="1913">
                  <c:v>644</c:v>
                </c:pt>
                <c:pt idx="1914">
                  <c:v>728</c:v>
                </c:pt>
                <c:pt idx="1915">
                  <c:v>864</c:v>
                </c:pt>
                <c:pt idx="1916">
                  <c:v>840</c:v>
                </c:pt>
                <c:pt idx="1917">
                  <c:v>659</c:v>
                </c:pt>
                <c:pt idx="1918">
                  <c:v>785</c:v>
                </c:pt>
                <c:pt idx="1919">
                  <c:v>724</c:v>
                </c:pt>
                <c:pt idx="1920">
                  <c:v>576</c:v>
                </c:pt>
                <c:pt idx="1921">
                  <c:v>268</c:v>
                </c:pt>
                <c:pt idx="1922">
                  <c:v>75</c:v>
                </c:pt>
                <c:pt idx="1923">
                  <c:v>50</c:v>
                </c:pt>
                <c:pt idx="1924">
                  <c:v>156</c:v>
                </c:pt>
                <c:pt idx="1925">
                  <c:v>271</c:v>
                </c:pt>
                <c:pt idx="1926">
                  <c:v>363</c:v>
                </c:pt>
                <c:pt idx="1927">
                  <c:v>273</c:v>
                </c:pt>
                <c:pt idx="1928">
                  <c:v>393</c:v>
                </c:pt>
                <c:pt idx="1929">
                  <c:v>725</c:v>
                </c:pt>
                <c:pt idx="1930">
                  <c:v>544</c:v>
                </c:pt>
                <c:pt idx="1931">
                  <c:v>694</c:v>
                </c:pt>
                <c:pt idx="1932">
                  <c:v>542</c:v>
                </c:pt>
                <c:pt idx="1933">
                  <c:v>627</c:v>
                </c:pt>
                <c:pt idx="1934">
                  <c:v>396</c:v>
                </c:pt>
                <c:pt idx="1935">
                  <c:v>200</c:v>
                </c:pt>
                <c:pt idx="1936">
                  <c:v>11</c:v>
                </c:pt>
                <c:pt idx="1937">
                  <c:v>31</c:v>
                </c:pt>
                <c:pt idx="1938">
                  <c:v>186</c:v>
                </c:pt>
                <c:pt idx="1939">
                  <c:v>367</c:v>
                </c:pt>
                <c:pt idx="1940">
                  <c:v>544</c:v>
                </c:pt>
                <c:pt idx="1941">
                  <c:v>706</c:v>
                </c:pt>
                <c:pt idx="1942">
                  <c:v>830</c:v>
                </c:pt>
                <c:pt idx="1943">
                  <c:v>914</c:v>
                </c:pt>
                <c:pt idx="1944">
                  <c:v>952</c:v>
                </c:pt>
                <c:pt idx="1945">
                  <c:v>942</c:v>
                </c:pt>
                <c:pt idx="1946">
                  <c:v>878</c:v>
                </c:pt>
                <c:pt idx="1947">
                  <c:v>712</c:v>
                </c:pt>
                <c:pt idx="1948">
                  <c:v>483</c:v>
                </c:pt>
                <c:pt idx="1949">
                  <c:v>56</c:v>
                </c:pt>
                <c:pt idx="1950">
                  <c:v>14</c:v>
                </c:pt>
                <c:pt idx="1951">
                  <c:v>33</c:v>
                </c:pt>
                <c:pt idx="1952">
                  <c:v>111</c:v>
                </c:pt>
                <c:pt idx="1953">
                  <c:v>223</c:v>
                </c:pt>
                <c:pt idx="1954">
                  <c:v>399</c:v>
                </c:pt>
                <c:pt idx="1955">
                  <c:v>643</c:v>
                </c:pt>
                <c:pt idx="1956">
                  <c:v>358</c:v>
                </c:pt>
                <c:pt idx="1957">
                  <c:v>772</c:v>
                </c:pt>
                <c:pt idx="1958">
                  <c:v>635</c:v>
                </c:pt>
                <c:pt idx="1959">
                  <c:v>706</c:v>
                </c:pt>
                <c:pt idx="1960">
                  <c:v>748</c:v>
                </c:pt>
                <c:pt idx="1961">
                  <c:v>334</c:v>
                </c:pt>
                <c:pt idx="1962">
                  <c:v>518</c:v>
                </c:pt>
                <c:pt idx="1963">
                  <c:v>287</c:v>
                </c:pt>
                <c:pt idx="1964">
                  <c:v>111</c:v>
                </c:pt>
                <c:pt idx="1965">
                  <c:v>56</c:v>
                </c:pt>
                <c:pt idx="1966">
                  <c:v>91</c:v>
                </c:pt>
                <c:pt idx="1967">
                  <c:v>102</c:v>
                </c:pt>
                <c:pt idx="1968">
                  <c:v>413</c:v>
                </c:pt>
                <c:pt idx="1969">
                  <c:v>516</c:v>
                </c:pt>
                <c:pt idx="1970">
                  <c:v>278</c:v>
                </c:pt>
                <c:pt idx="1971">
                  <c:v>486</c:v>
                </c:pt>
                <c:pt idx="1972">
                  <c:v>336</c:v>
                </c:pt>
                <c:pt idx="1973">
                  <c:v>158</c:v>
                </c:pt>
                <c:pt idx="1974">
                  <c:v>262</c:v>
                </c:pt>
                <c:pt idx="1975">
                  <c:v>514</c:v>
                </c:pt>
                <c:pt idx="1976">
                  <c:v>238</c:v>
                </c:pt>
                <c:pt idx="1977">
                  <c:v>72</c:v>
                </c:pt>
                <c:pt idx="1978">
                  <c:v>28</c:v>
                </c:pt>
                <c:pt idx="1979">
                  <c:v>17</c:v>
                </c:pt>
                <c:pt idx="1980">
                  <c:v>104</c:v>
                </c:pt>
                <c:pt idx="1981">
                  <c:v>218</c:v>
                </c:pt>
                <c:pt idx="1982">
                  <c:v>516</c:v>
                </c:pt>
                <c:pt idx="1983">
                  <c:v>685</c:v>
                </c:pt>
                <c:pt idx="1984">
                  <c:v>803</c:v>
                </c:pt>
                <c:pt idx="1985">
                  <c:v>898</c:v>
                </c:pt>
                <c:pt idx="1986">
                  <c:v>943</c:v>
                </c:pt>
                <c:pt idx="1987">
                  <c:v>879</c:v>
                </c:pt>
                <c:pt idx="1988">
                  <c:v>641</c:v>
                </c:pt>
                <c:pt idx="1989">
                  <c:v>689</c:v>
                </c:pt>
                <c:pt idx="1990">
                  <c:v>587</c:v>
                </c:pt>
                <c:pt idx="1991">
                  <c:v>275</c:v>
                </c:pt>
                <c:pt idx="1992">
                  <c:v>106</c:v>
                </c:pt>
                <c:pt idx="1993">
                  <c:v>45</c:v>
                </c:pt>
                <c:pt idx="1994">
                  <c:v>178</c:v>
                </c:pt>
                <c:pt idx="1995">
                  <c:v>351</c:v>
                </c:pt>
                <c:pt idx="1996">
                  <c:v>521</c:v>
                </c:pt>
                <c:pt idx="1997">
                  <c:v>679</c:v>
                </c:pt>
                <c:pt idx="1998">
                  <c:v>796</c:v>
                </c:pt>
                <c:pt idx="1999">
                  <c:v>879</c:v>
                </c:pt>
                <c:pt idx="2000">
                  <c:v>724</c:v>
                </c:pt>
                <c:pt idx="2001">
                  <c:v>574</c:v>
                </c:pt>
                <c:pt idx="2002">
                  <c:v>632</c:v>
                </c:pt>
                <c:pt idx="2003">
                  <c:v>603</c:v>
                </c:pt>
                <c:pt idx="2004">
                  <c:v>405</c:v>
                </c:pt>
                <c:pt idx="2005">
                  <c:v>269</c:v>
                </c:pt>
                <c:pt idx="2006">
                  <c:v>89</c:v>
                </c:pt>
                <c:pt idx="2007">
                  <c:v>45</c:v>
                </c:pt>
                <c:pt idx="2008">
                  <c:v>191</c:v>
                </c:pt>
                <c:pt idx="2009">
                  <c:v>355</c:v>
                </c:pt>
                <c:pt idx="2010">
                  <c:v>525</c:v>
                </c:pt>
                <c:pt idx="2011">
                  <c:v>682</c:v>
                </c:pt>
                <c:pt idx="2012">
                  <c:v>793</c:v>
                </c:pt>
                <c:pt idx="2013">
                  <c:v>892</c:v>
                </c:pt>
                <c:pt idx="2014">
                  <c:v>932</c:v>
                </c:pt>
                <c:pt idx="2015">
                  <c:v>919</c:v>
                </c:pt>
                <c:pt idx="2016">
                  <c:v>881</c:v>
                </c:pt>
                <c:pt idx="2017">
                  <c:v>711</c:v>
                </c:pt>
                <c:pt idx="2018">
                  <c:v>554</c:v>
                </c:pt>
                <c:pt idx="2019">
                  <c:v>281</c:v>
                </c:pt>
                <c:pt idx="2020">
                  <c:v>114</c:v>
                </c:pt>
                <c:pt idx="2021">
                  <c:v>53</c:v>
                </c:pt>
                <c:pt idx="2022">
                  <c:v>187</c:v>
                </c:pt>
                <c:pt idx="2023">
                  <c:v>358</c:v>
                </c:pt>
                <c:pt idx="2024">
                  <c:v>535</c:v>
                </c:pt>
                <c:pt idx="2025">
                  <c:v>693</c:v>
                </c:pt>
                <c:pt idx="2026">
                  <c:v>823</c:v>
                </c:pt>
                <c:pt idx="2027">
                  <c:v>904</c:v>
                </c:pt>
                <c:pt idx="2028">
                  <c:v>937</c:v>
                </c:pt>
                <c:pt idx="2029">
                  <c:v>928</c:v>
                </c:pt>
                <c:pt idx="2030">
                  <c:v>864</c:v>
                </c:pt>
                <c:pt idx="2031">
                  <c:v>759</c:v>
                </c:pt>
                <c:pt idx="2032">
                  <c:v>618</c:v>
                </c:pt>
                <c:pt idx="2033">
                  <c:v>200</c:v>
                </c:pt>
                <c:pt idx="2034">
                  <c:v>33</c:v>
                </c:pt>
                <c:pt idx="2035">
                  <c:v>26</c:v>
                </c:pt>
                <c:pt idx="2036">
                  <c:v>49</c:v>
                </c:pt>
                <c:pt idx="2037">
                  <c:v>246</c:v>
                </c:pt>
                <c:pt idx="2038">
                  <c:v>467</c:v>
                </c:pt>
                <c:pt idx="2039">
                  <c:v>719</c:v>
                </c:pt>
                <c:pt idx="2040">
                  <c:v>794</c:v>
                </c:pt>
                <c:pt idx="2041">
                  <c:v>842</c:v>
                </c:pt>
                <c:pt idx="2042">
                  <c:v>858</c:v>
                </c:pt>
                <c:pt idx="2043">
                  <c:v>603</c:v>
                </c:pt>
                <c:pt idx="2044">
                  <c:v>694</c:v>
                </c:pt>
                <c:pt idx="2045">
                  <c:v>654</c:v>
                </c:pt>
                <c:pt idx="2046">
                  <c:v>524</c:v>
                </c:pt>
                <c:pt idx="2047">
                  <c:v>261</c:v>
                </c:pt>
                <c:pt idx="2048">
                  <c:v>91</c:v>
                </c:pt>
                <c:pt idx="2049">
                  <c:v>53</c:v>
                </c:pt>
                <c:pt idx="2050">
                  <c:v>78</c:v>
                </c:pt>
                <c:pt idx="2051">
                  <c:v>168</c:v>
                </c:pt>
                <c:pt idx="2052">
                  <c:v>252</c:v>
                </c:pt>
                <c:pt idx="2053">
                  <c:v>229</c:v>
                </c:pt>
                <c:pt idx="2054">
                  <c:v>271</c:v>
                </c:pt>
                <c:pt idx="2055">
                  <c:v>314</c:v>
                </c:pt>
                <c:pt idx="2056">
                  <c:v>634</c:v>
                </c:pt>
                <c:pt idx="2057">
                  <c:v>589</c:v>
                </c:pt>
                <c:pt idx="2058">
                  <c:v>715</c:v>
                </c:pt>
                <c:pt idx="2059">
                  <c:v>651</c:v>
                </c:pt>
                <c:pt idx="2060">
                  <c:v>380</c:v>
                </c:pt>
                <c:pt idx="2061">
                  <c:v>254</c:v>
                </c:pt>
                <c:pt idx="2062">
                  <c:v>94</c:v>
                </c:pt>
                <c:pt idx="2063">
                  <c:v>3</c:v>
                </c:pt>
                <c:pt idx="2064">
                  <c:v>78</c:v>
                </c:pt>
                <c:pt idx="2065">
                  <c:v>260</c:v>
                </c:pt>
                <c:pt idx="2066">
                  <c:v>462</c:v>
                </c:pt>
                <c:pt idx="2067">
                  <c:v>646</c:v>
                </c:pt>
                <c:pt idx="2068">
                  <c:v>441</c:v>
                </c:pt>
                <c:pt idx="2069">
                  <c:v>134</c:v>
                </c:pt>
                <c:pt idx="2070">
                  <c:v>84</c:v>
                </c:pt>
                <c:pt idx="2071">
                  <c:v>82</c:v>
                </c:pt>
                <c:pt idx="2072">
                  <c:v>82</c:v>
                </c:pt>
                <c:pt idx="2073">
                  <c:v>268</c:v>
                </c:pt>
                <c:pt idx="2074">
                  <c:v>247</c:v>
                </c:pt>
                <c:pt idx="2075">
                  <c:v>115</c:v>
                </c:pt>
                <c:pt idx="2076">
                  <c:v>21</c:v>
                </c:pt>
                <c:pt idx="2077">
                  <c:v>100</c:v>
                </c:pt>
                <c:pt idx="2078">
                  <c:v>319</c:v>
                </c:pt>
                <c:pt idx="2079">
                  <c:v>221</c:v>
                </c:pt>
                <c:pt idx="2080">
                  <c:v>424</c:v>
                </c:pt>
                <c:pt idx="2081">
                  <c:v>171</c:v>
                </c:pt>
                <c:pt idx="2082">
                  <c:v>243</c:v>
                </c:pt>
                <c:pt idx="2083">
                  <c:v>902</c:v>
                </c:pt>
                <c:pt idx="2084">
                  <c:v>910</c:v>
                </c:pt>
                <c:pt idx="2085">
                  <c:v>859</c:v>
                </c:pt>
                <c:pt idx="2086">
                  <c:v>742</c:v>
                </c:pt>
                <c:pt idx="2087">
                  <c:v>636</c:v>
                </c:pt>
                <c:pt idx="2088">
                  <c:v>274</c:v>
                </c:pt>
                <c:pt idx="2089">
                  <c:v>109</c:v>
                </c:pt>
                <c:pt idx="2090">
                  <c:v>27</c:v>
                </c:pt>
                <c:pt idx="2091">
                  <c:v>135</c:v>
                </c:pt>
                <c:pt idx="2092">
                  <c:v>284</c:v>
                </c:pt>
                <c:pt idx="2093">
                  <c:v>443</c:v>
                </c:pt>
                <c:pt idx="2094">
                  <c:v>620</c:v>
                </c:pt>
                <c:pt idx="2095">
                  <c:v>754</c:v>
                </c:pt>
                <c:pt idx="2096">
                  <c:v>856</c:v>
                </c:pt>
                <c:pt idx="2097">
                  <c:v>929</c:v>
                </c:pt>
                <c:pt idx="2098">
                  <c:v>848</c:v>
                </c:pt>
                <c:pt idx="2099">
                  <c:v>850</c:v>
                </c:pt>
                <c:pt idx="2100">
                  <c:v>745</c:v>
                </c:pt>
                <c:pt idx="2101">
                  <c:v>606</c:v>
                </c:pt>
                <c:pt idx="2102">
                  <c:v>262</c:v>
                </c:pt>
                <c:pt idx="2103">
                  <c:v>102</c:v>
                </c:pt>
                <c:pt idx="2104">
                  <c:v>33</c:v>
                </c:pt>
                <c:pt idx="2105">
                  <c:v>163</c:v>
                </c:pt>
                <c:pt idx="2106">
                  <c:v>338</c:v>
                </c:pt>
                <c:pt idx="2107">
                  <c:v>513</c:v>
                </c:pt>
                <c:pt idx="2108">
                  <c:v>669</c:v>
                </c:pt>
                <c:pt idx="2109">
                  <c:v>794</c:v>
                </c:pt>
                <c:pt idx="2110">
                  <c:v>878</c:v>
                </c:pt>
                <c:pt idx="2111">
                  <c:v>918</c:v>
                </c:pt>
                <c:pt idx="2112">
                  <c:v>910</c:v>
                </c:pt>
                <c:pt idx="2113">
                  <c:v>853</c:v>
                </c:pt>
                <c:pt idx="2114">
                  <c:v>752</c:v>
                </c:pt>
                <c:pt idx="2115">
                  <c:v>611</c:v>
                </c:pt>
                <c:pt idx="2116">
                  <c:v>266</c:v>
                </c:pt>
                <c:pt idx="2117">
                  <c:v>101</c:v>
                </c:pt>
                <c:pt idx="2118">
                  <c:v>32</c:v>
                </c:pt>
                <c:pt idx="2119">
                  <c:v>150</c:v>
                </c:pt>
                <c:pt idx="2120">
                  <c:v>206</c:v>
                </c:pt>
                <c:pt idx="2121">
                  <c:v>264</c:v>
                </c:pt>
                <c:pt idx="2122">
                  <c:v>540</c:v>
                </c:pt>
                <c:pt idx="2123">
                  <c:v>421</c:v>
                </c:pt>
                <c:pt idx="2124">
                  <c:v>631</c:v>
                </c:pt>
                <c:pt idx="2125">
                  <c:v>598</c:v>
                </c:pt>
                <c:pt idx="2126">
                  <c:v>847</c:v>
                </c:pt>
                <c:pt idx="2127">
                  <c:v>851</c:v>
                </c:pt>
                <c:pt idx="2128">
                  <c:v>732</c:v>
                </c:pt>
                <c:pt idx="2129">
                  <c:v>601</c:v>
                </c:pt>
                <c:pt idx="2130">
                  <c:v>259</c:v>
                </c:pt>
                <c:pt idx="2131">
                  <c:v>84</c:v>
                </c:pt>
                <c:pt idx="2132">
                  <c:v>36</c:v>
                </c:pt>
                <c:pt idx="2133">
                  <c:v>170</c:v>
                </c:pt>
                <c:pt idx="2134">
                  <c:v>345</c:v>
                </c:pt>
                <c:pt idx="2135">
                  <c:v>516</c:v>
                </c:pt>
                <c:pt idx="2136">
                  <c:v>672</c:v>
                </c:pt>
                <c:pt idx="2137">
                  <c:v>795</c:v>
                </c:pt>
                <c:pt idx="2138">
                  <c:v>879</c:v>
                </c:pt>
                <c:pt idx="2139">
                  <c:v>924</c:v>
                </c:pt>
                <c:pt idx="2140">
                  <c:v>917</c:v>
                </c:pt>
                <c:pt idx="2141">
                  <c:v>830</c:v>
                </c:pt>
                <c:pt idx="2142">
                  <c:v>770</c:v>
                </c:pt>
                <c:pt idx="2143">
                  <c:v>587</c:v>
                </c:pt>
                <c:pt idx="2144">
                  <c:v>261</c:v>
                </c:pt>
                <c:pt idx="2145">
                  <c:v>95</c:v>
                </c:pt>
                <c:pt idx="2146">
                  <c:v>14</c:v>
                </c:pt>
                <c:pt idx="2147">
                  <c:v>76</c:v>
                </c:pt>
                <c:pt idx="2148">
                  <c:v>258</c:v>
                </c:pt>
                <c:pt idx="2149">
                  <c:v>499</c:v>
                </c:pt>
                <c:pt idx="2150">
                  <c:v>643</c:v>
                </c:pt>
                <c:pt idx="2151">
                  <c:v>770</c:v>
                </c:pt>
                <c:pt idx="2152">
                  <c:v>723</c:v>
                </c:pt>
                <c:pt idx="2153">
                  <c:v>912</c:v>
                </c:pt>
                <c:pt idx="2154">
                  <c:v>713</c:v>
                </c:pt>
                <c:pt idx="2155">
                  <c:v>371</c:v>
                </c:pt>
                <c:pt idx="2156">
                  <c:v>449</c:v>
                </c:pt>
                <c:pt idx="2157">
                  <c:v>386</c:v>
                </c:pt>
                <c:pt idx="2158">
                  <c:v>29</c:v>
                </c:pt>
                <c:pt idx="2159">
                  <c:v>161</c:v>
                </c:pt>
                <c:pt idx="2160">
                  <c:v>315</c:v>
                </c:pt>
                <c:pt idx="2161">
                  <c:v>413</c:v>
                </c:pt>
                <c:pt idx="2162">
                  <c:v>628</c:v>
                </c:pt>
                <c:pt idx="2163">
                  <c:v>776</c:v>
                </c:pt>
                <c:pt idx="2164">
                  <c:v>865</c:v>
                </c:pt>
                <c:pt idx="2165">
                  <c:v>889</c:v>
                </c:pt>
                <c:pt idx="2166">
                  <c:v>923</c:v>
                </c:pt>
                <c:pt idx="2167">
                  <c:v>846</c:v>
                </c:pt>
                <c:pt idx="2168">
                  <c:v>540</c:v>
                </c:pt>
                <c:pt idx="2169">
                  <c:v>540</c:v>
                </c:pt>
                <c:pt idx="2170">
                  <c:v>101</c:v>
                </c:pt>
                <c:pt idx="2171">
                  <c:v>32</c:v>
                </c:pt>
                <c:pt idx="2172">
                  <c:v>29</c:v>
                </c:pt>
                <c:pt idx="2173">
                  <c:v>150</c:v>
                </c:pt>
                <c:pt idx="2174">
                  <c:v>313</c:v>
                </c:pt>
                <c:pt idx="2175">
                  <c:v>389</c:v>
                </c:pt>
                <c:pt idx="2176">
                  <c:v>320</c:v>
                </c:pt>
                <c:pt idx="2177">
                  <c:v>207</c:v>
                </c:pt>
                <c:pt idx="2178">
                  <c:v>175</c:v>
                </c:pt>
                <c:pt idx="2179">
                  <c:v>211</c:v>
                </c:pt>
                <c:pt idx="2180">
                  <c:v>212</c:v>
                </c:pt>
                <c:pt idx="2181">
                  <c:v>169</c:v>
                </c:pt>
                <c:pt idx="2182">
                  <c:v>263</c:v>
                </c:pt>
                <c:pt idx="2183">
                  <c:v>271</c:v>
                </c:pt>
                <c:pt idx="2184">
                  <c:v>5</c:v>
                </c:pt>
                <c:pt idx="2185">
                  <c:v>74</c:v>
                </c:pt>
                <c:pt idx="2186">
                  <c:v>152</c:v>
                </c:pt>
                <c:pt idx="2187">
                  <c:v>260</c:v>
                </c:pt>
                <c:pt idx="2188">
                  <c:v>227</c:v>
                </c:pt>
                <c:pt idx="2189">
                  <c:v>183</c:v>
                </c:pt>
                <c:pt idx="2190">
                  <c:v>272</c:v>
                </c:pt>
                <c:pt idx="2191">
                  <c:v>297</c:v>
                </c:pt>
                <c:pt idx="2192">
                  <c:v>394</c:v>
                </c:pt>
                <c:pt idx="2193">
                  <c:v>398</c:v>
                </c:pt>
                <c:pt idx="2194">
                  <c:v>282</c:v>
                </c:pt>
                <c:pt idx="2195">
                  <c:v>470</c:v>
                </c:pt>
                <c:pt idx="2196">
                  <c:v>255</c:v>
                </c:pt>
                <c:pt idx="2197">
                  <c:v>89</c:v>
                </c:pt>
                <c:pt idx="2198">
                  <c:v>5</c:v>
                </c:pt>
                <c:pt idx="2199">
                  <c:v>83</c:v>
                </c:pt>
                <c:pt idx="2200">
                  <c:v>108</c:v>
                </c:pt>
                <c:pt idx="2201">
                  <c:v>129</c:v>
                </c:pt>
                <c:pt idx="2202">
                  <c:v>200</c:v>
                </c:pt>
                <c:pt idx="2203">
                  <c:v>598</c:v>
                </c:pt>
                <c:pt idx="2204">
                  <c:v>471</c:v>
                </c:pt>
                <c:pt idx="2205">
                  <c:v>371</c:v>
                </c:pt>
                <c:pt idx="2206">
                  <c:v>248</c:v>
                </c:pt>
                <c:pt idx="2207">
                  <c:v>30</c:v>
                </c:pt>
                <c:pt idx="2208">
                  <c:v>15</c:v>
                </c:pt>
                <c:pt idx="2209">
                  <c:v>208</c:v>
                </c:pt>
                <c:pt idx="2210">
                  <c:v>216</c:v>
                </c:pt>
                <c:pt idx="2211">
                  <c:v>97</c:v>
                </c:pt>
                <c:pt idx="2212">
                  <c:v>21</c:v>
                </c:pt>
                <c:pt idx="2213">
                  <c:v>100</c:v>
                </c:pt>
                <c:pt idx="2214">
                  <c:v>220</c:v>
                </c:pt>
                <c:pt idx="2215">
                  <c:v>347</c:v>
                </c:pt>
                <c:pt idx="2216">
                  <c:v>652</c:v>
                </c:pt>
                <c:pt idx="2217">
                  <c:v>794</c:v>
                </c:pt>
                <c:pt idx="2218">
                  <c:v>849</c:v>
                </c:pt>
                <c:pt idx="2219">
                  <c:v>899</c:v>
                </c:pt>
                <c:pt idx="2220">
                  <c:v>847</c:v>
                </c:pt>
                <c:pt idx="2221">
                  <c:v>785</c:v>
                </c:pt>
                <c:pt idx="2222">
                  <c:v>634</c:v>
                </c:pt>
                <c:pt idx="2223">
                  <c:v>641</c:v>
                </c:pt>
                <c:pt idx="2224">
                  <c:v>248</c:v>
                </c:pt>
                <c:pt idx="2225">
                  <c:v>81</c:v>
                </c:pt>
                <c:pt idx="2226">
                  <c:v>25</c:v>
                </c:pt>
                <c:pt idx="2227">
                  <c:v>149</c:v>
                </c:pt>
                <c:pt idx="2228">
                  <c:v>320</c:v>
                </c:pt>
                <c:pt idx="2229">
                  <c:v>497</c:v>
                </c:pt>
                <c:pt idx="2230">
                  <c:v>657</c:v>
                </c:pt>
                <c:pt idx="2231">
                  <c:v>783</c:v>
                </c:pt>
                <c:pt idx="2232">
                  <c:v>866</c:v>
                </c:pt>
                <c:pt idx="2233">
                  <c:v>908</c:v>
                </c:pt>
                <c:pt idx="2234">
                  <c:v>889</c:v>
                </c:pt>
                <c:pt idx="2235">
                  <c:v>813</c:v>
                </c:pt>
                <c:pt idx="2236">
                  <c:v>718</c:v>
                </c:pt>
                <c:pt idx="2237">
                  <c:v>586</c:v>
                </c:pt>
                <c:pt idx="2238">
                  <c:v>232</c:v>
                </c:pt>
                <c:pt idx="2239">
                  <c:v>73</c:v>
                </c:pt>
                <c:pt idx="2240">
                  <c:v>19</c:v>
                </c:pt>
                <c:pt idx="2241">
                  <c:v>76</c:v>
                </c:pt>
                <c:pt idx="2242">
                  <c:v>86</c:v>
                </c:pt>
                <c:pt idx="2243">
                  <c:v>306</c:v>
                </c:pt>
                <c:pt idx="2244">
                  <c:v>471</c:v>
                </c:pt>
                <c:pt idx="2245">
                  <c:v>776</c:v>
                </c:pt>
                <c:pt idx="2246">
                  <c:v>850</c:v>
                </c:pt>
                <c:pt idx="2247">
                  <c:v>886</c:v>
                </c:pt>
                <c:pt idx="2248">
                  <c:v>875</c:v>
                </c:pt>
                <c:pt idx="2249">
                  <c:v>820</c:v>
                </c:pt>
                <c:pt idx="2250">
                  <c:v>713</c:v>
                </c:pt>
                <c:pt idx="2251">
                  <c:v>572</c:v>
                </c:pt>
                <c:pt idx="2252">
                  <c:v>207</c:v>
                </c:pt>
                <c:pt idx="2253">
                  <c:v>16</c:v>
                </c:pt>
                <c:pt idx="2254">
                  <c:v>23</c:v>
                </c:pt>
                <c:pt idx="2255">
                  <c:v>100</c:v>
                </c:pt>
                <c:pt idx="2256">
                  <c:v>253</c:v>
                </c:pt>
                <c:pt idx="2257">
                  <c:v>344</c:v>
                </c:pt>
                <c:pt idx="2258">
                  <c:v>470</c:v>
                </c:pt>
                <c:pt idx="2259">
                  <c:v>52</c:v>
                </c:pt>
                <c:pt idx="2260">
                  <c:v>49</c:v>
                </c:pt>
                <c:pt idx="2261">
                  <c:v>46</c:v>
                </c:pt>
                <c:pt idx="2262">
                  <c:v>164</c:v>
                </c:pt>
                <c:pt idx="2263">
                  <c:v>319</c:v>
                </c:pt>
                <c:pt idx="2264">
                  <c:v>229</c:v>
                </c:pt>
                <c:pt idx="2265">
                  <c:v>51</c:v>
                </c:pt>
                <c:pt idx="2266">
                  <c:v>12</c:v>
                </c:pt>
                <c:pt idx="2267">
                  <c:v>130</c:v>
                </c:pt>
                <c:pt idx="2268">
                  <c:v>310</c:v>
                </c:pt>
                <c:pt idx="2269">
                  <c:v>488</c:v>
                </c:pt>
                <c:pt idx="2270">
                  <c:v>638</c:v>
                </c:pt>
                <c:pt idx="2271">
                  <c:v>675</c:v>
                </c:pt>
                <c:pt idx="2272">
                  <c:v>802</c:v>
                </c:pt>
                <c:pt idx="2273">
                  <c:v>795</c:v>
                </c:pt>
                <c:pt idx="2274">
                  <c:v>766</c:v>
                </c:pt>
                <c:pt idx="2275">
                  <c:v>792</c:v>
                </c:pt>
                <c:pt idx="2276">
                  <c:v>693</c:v>
                </c:pt>
                <c:pt idx="2277">
                  <c:v>590</c:v>
                </c:pt>
                <c:pt idx="2278">
                  <c:v>227</c:v>
                </c:pt>
                <c:pt idx="2279">
                  <c:v>69</c:v>
                </c:pt>
                <c:pt idx="2280">
                  <c:v>133</c:v>
                </c:pt>
                <c:pt idx="2281">
                  <c:v>148</c:v>
                </c:pt>
                <c:pt idx="2282">
                  <c:v>190</c:v>
                </c:pt>
                <c:pt idx="2283">
                  <c:v>383</c:v>
                </c:pt>
                <c:pt idx="2284">
                  <c:v>353</c:v>
                </c:pt>
                <c:pt idx="2285">
                  <c:v>556</c:v>
                </c:pt>
                <c:pt idx="2286">
                  <c:v>705</c:v>
                </c:pt>
                <c:pt idx="2287">
                  <c:v>825</c:v>
                </c:pt>
                <c:pt idx="2288">
                  <c:v>814</c:v>
                </c:pt>
                <c:pt idx="2289">
                  <c:v>693</c:v>
                </c:pt>
                <c:pt idx="2290">
                  <c:v>580</c:v>
                </c:pt>
                <c:pt idx="2291">
                  <c:v>215</c:v>
                </c:pt>
                <c:pt idx="2292">
                  <c:v>65</c:v>
                </c:pt>
                <c:pt idx="2293">
                  <c:v>622</c:v>
                </c:pt>
                <c:pt idx="2294">
                  <c:v>683</c:v>
                </c:pt>
                <c:pt idx="2295">
                  <c:v>738</c:v>
                </c:pt>
                <c:pt idx="2296">
                  <c:v>894</c:v>
                </c:pt>
                <c:pt idx="2297">
                  <c:v>882</c:v>
                </c:pt>
                <c:pt idx="2298">
                  <c:v>820</c:v>
                </c:pt>
                <c:pt idx="2299">
                  <c:v>720</c:v>
                </c:pt>
                <c:pt idx="2300">
                  <c:v>545</c:v>
                </c:pt>
                <c:pt idx="2301">
                  <c:v>131</c:v>
                </c:pt>
                <c:pt idx="2302">
                  <c:v>38</c:v>
                </c:pt>
                <c:pt idx="2303">
                  <c:v>61</c:v>
                </c:pt>
                <c:pt idx="2304">
                  <c:v>276</c:v>
                </c:pt>
                <c:pt idx="2305">
                  <c:v>369</c:v>
                </c:pt>
                <c:pt idx="2306">
                  <c:v>348</c:v>
                </c:pt>
                <c:pt idx="2307">
                  <c:v>470</c:v>
                </c:pt>
                <c:pt idx="2308">
                  <c:v>626</c:v>
                </c:pt>
                <c:pt idx="2309">
                  <c:v>306</c:v>
                </c:pt>
                <c:pt idx="2310">
                  <c:v>336</c:v>
                </c:pt>
                <c:pt idx="2311">
                  <c:v>408</c:v>
                </c:pt>
                <c:pt idx="2312">
                  <c:v>351</c:v>
                </c:pt>
                <c:pt idx="2313">
                  <c:v>484</c:v>
                </c:pt>
                <c:pt idx="2314">
                  <c:v>204</c:v>
                </c:pt>
                <c:pt idx="2315">
                  <c:v>45</c:v>
                </c:pt>
                <c:pt idx="2316">
                  <c:v>21</c:v>
                </c:pt>
                <c:pt idx="2317">
                  <c:v>55</c:v>
                </c:pt>
                <c:pt idx="2318">
                  <c:v>225</c:v>
                </c:pt>
                <c:pt idx="2319">
                  <c:v>242</c:v>
                </c:pt>
                <c:pt idx="2320">
                  <c:v>260</c:v>
                </c:pt>
                <c:pt idx="2321">
                  <c:v>683</c:v>
                </c:pt>
                <c:pt idx="2322">
                  <c:v>882</c:v>
                </c:pt>
                <c:pt idx="2323">
                  <c:v>876</c:v>
                </c:pt>
                <c:pt idx="2324">
                  <c:v>806</c:v>
                </c:pt>
                <c:pt idx="2325">
                  <c:v>481</c:v>
                </c:pt>
                <c:pt idx="2326">
                  <c:v>136</c:v>
                </c:pt>
                <c:pt idx="2327">
                  <c:v>137</c:v>
                </c:pt>
                <c:pt idx="2328">
                  <c:v>45</c:v>
                </c:pt>
                <c:pt idx="2329">
                  <c:v>128</c:v>
                </c:pt>
                <c:pt idx="2330">
                  <c:v>464</c:v>
                </c:pt>
                <c:pt idx="2331">
                  <c:v>620</c:v>
                </c:pt>
                <c:pt idx="2332">
                  <c:v>747</c:v>
                </c:pt>
                <c:pt idx="2333">
                  <c:v>831</c:v>
                </c:pt>
                <c:pt idx="2334">
                  <c:v>867</c:v>
                </c:pt>
                <c:pt idx="2335">
                  <c:v>579</c:v>
                </c:pt>
                <c:pt idx="2336">
                  <c:v>431</c:v>
                </c:pt>
                <c:pt idx="2337">
                  <c:v>410</c:v>
                </c:pt>
                <c:pt idx="2338">
                  <c:v>199</c:v>
                </c:pt>
                <c:pt idx="2339">
                  <c:v>69</c:v>
                </c:pt>
                <c:pt idx="2340">
                  <c:v>75</c:v>
                </c:pt>
                <c:pt idx="2341">
                  <c:v>241</c:v>
                </c:pt>
                <c:pt idx="2342">
                  <c:v>413</c:v>
                </c:pt>
                <c:pt idx="2343">
                  <c:v>567</c:v>
                </c:pt>
                <c:pt idx="2344">
                  <c:v>725</c:v>
                </c:pt>
                <c:pt idx="2345">
                  <c:v>848</c:v>
                </c:pt>
                <c:pt idx="2346">
                  <c:v>764</c:v>
                </c:pt>
                <c:pt idx="2347">
                  <c:v>828</c:v>
                </c:pt>
                <c:pt idx="2348">
                  <c:v>725</c:v>
                </c:pt>
                <c:pt idx="2349">
                  <c:v>563</c:v>
                </c:pt>
                <c:pt idx="2350">
                  <c:v>526</c:v>
                </c:pt>
                <c:pt idx="2351">
                  <c:v>161</c:v>
                </c:pt>
                <c:pt idx="2352">
                  <c:v>39</c:v>
                </c:pt>
                <c:pt idx="2353">
                  <c:v>89</c:v>
                </c:pt>
                <c:pt idx="2354">
                  <c:v>244</c:v>
                </c:pt>
                <c:pt idx="2355">
                  <c:v>438</c:v>
                </c:pt>
                <c:pt idx="2356">
                  <c:v>602</c:v>
                </c:pt>
                <c:pt idx="2357">
                  <c:v>733</c:v>
                </c:pt>
                <c:pt idx="2358">
                  <c:v>827</c:v>
                </c:pt>
                <c:pt idx="2359">
                  <c:v>875</c:v>
                </c:pt>
                <c:pt idx="2360">
                  <c:v>712</c:v>
                </c:pt>
                <c:pt idx="2361">
                  <c:v>748</c:v>
                </c:pt>
                <c:pt idx="2362">
                  <c:v>687</c:v>
                </c:pt>
                <c:pt idx="2363">
                  <c:v>506</c:v>
                </c:pt>
                <c:pt idx="2364">
                  <c:v>147</c:v>
                </c:pt>
                <c:pt idx="2365">
                  <c:v>24</c:v>
                </c:pt>
                <c:pt idx="2366">
                  <c:v>102</c:v>
                </c:pt>
                <c:pt idx="2367">
                  <c:v>269</c:v>
                </c:pt>
                <c:pt idx="2368">
                  <c:v>449</c:v>
                </c:pt>
                <c:pt idx="2369">
                  <c:v>611</c:v>
                </c:pt>
                <c:pt idx="2370">
                  <c:v>737</c:v>
                </c:pt>
                <c:pt idx="2371">
                  <c:v>818</c:v>
                </c:pt>
                <c:pt idx="2372">
                  <c:v>862</c:v>
                </c:pt>
                <c:pt idx="2373">
                  <c:v>844</c:v>
                </c:pt>
                <c:pt idx="2374">
                  <c:v>788</c:v>
                </c:pt>
                <c:pt idx="2375">
                  <c:v>680</c:v>
                </c:pt>
                <c:pt idx="2376">
                  <c:v>547</c:v>
                </c:pt>
                <c:pt idx="2377">
                  <c:v>173</c:v>
                </c:pt>
                <c:pt idx="2378">
                  <c:v>34</c:v>
                </c:pt>
                <c:pt idx="2379">
                  <c:v>89</c:v>
                </c:pt>
                <c:pt idx="2380">
                  <c:v>262</c:v>
                </c:pt>
                <c:pt idx="2381">
                  <c:v>434</c:v>
                </c:pt>
                <c:pt idx="2382">
                  <c:v>592</c:v>
                </c:pt>
                <c:pt idx="2383">
                  <c:v>718</c:v>
                </c:pt>
                <c:pt idx="2384">
                  <c:v>806</c:v>
                </c:pt>
                <c:pt idx="2385">
                  <c:v>834</c:v>
                </c:pt>
                <c:pt idx="2386">
                  <c:v>732</c:v>
                </c:pt>
                <c:pt idx="2387">
                  <c:v>660</c:v>
                </c:pt>
                <c:pt idx="2388">
                  <c:v>652</c:v>
                </c:pt>
                <c:pt idx="2389">
                  <c:v>405</c:v>
                </c:pt>
                <c:pt idx="2390">
                  <c:v>191</c:v>
                </c:pt>
                <c:pt idx="2391">
                  <c:v>39</c:v>
                </c:pt>
                <c:pt idx="2392">
                  <c:v>32</c:v>
                </c:pt>
                <c:pt idx="2393">
                  <c:v>204</c:v>
                </c:pt>
                <c:pt idx="2394">
                  <c:v>385</c:v>
                </c:pt>
                <c:pt idx="2395">
                  <c:v>322</c:v>
                </c:pt>
                <c:pt idx="2396">
                  <c:v>548</c:v>
                </c:pt>
                <c:pt idx="2397">
                  <c:v>768</c:v>
                </c:pt>
                <c:pt idx="2398">
                  <c:v>608</c:v>
                </c:pt>
                <c:pt idx="2399">
                  <c:v>624</c:v>
                </c:pt>
                <c:pt idx="2400">
                  <c:v>760</c:v>
                </c:pt>
                <c:pt idx="2401">
                  <c:v>683</c:v>
                </c:pt>
                <c:pt idx="2402">
                  <c:v>543</c:v>
                </c:pt>
                <c:pt idx="2403">
                  <c:v>193</c:v>
                </c:pt>
                <c:pt idx="2404">
                  <c:v>41</c:v>
                </c:pt>
                <c:pt idx="2405">
                  <c:v>101</c:v>
                </c:pt>
                <c:pt idx="2406">
                  <c:v>265</c:v>
                </c:pt>
                <c:pt idx="2407">
                  <c:v>437</c:v>
                </c:pt>
                <c:pt idx="2408">
                  <c:v>596</c:v>
                </c:pt>
                <c:pt idx="2409">
                  <c:v>725</c:v>
                </c:pt>
                <c:pt idx="2410">
                  <c:v>807</c:v>
                </c:pt>
                <c:pt idx="2411">
                  <c:v>847</c:v>
                </c:pt>
                <c:pt idx="2412">
                  <c:v>837</c:v>
                </c:pt>
                <c:pt idx="2413">
                  <c:v>778</c:v>
                </c:pt>
                <c:pt idx="2414">
                  <c:v>671</c:v>
                </c:pt>
                <c:pt idx="2415">
                  <c:v>532</c:v>
                </c:pt>
                <c:pt idx="2416">
                  <c:v>156</c:v>
                </c:pt>
                <c:pt idx="2417">
                  <c:v>25</c:v>
                </c:pt>
                <c:pt idx="2418">
                  <c:v>29</c:v>
                </c:pt>
                <c:pt idx="2419">
                  <c:v>84</c:v>
                </c:pt>
                <c:pt idx="2420">
                  <c:v>123</c:v>
                </c:pt>
                <c:pt idx="2421">
                  <c:v>238</c:v>
                </c:pt>
                <c:pt idx="2422">
                  <c:v>311</c:v>
                </c:pt>
                <c:pt idx="2423">
                  <c:v>267</c:v>
                </c:pt>
                <c:pt idx="2424">
                  <c:v>525</c:v>
                </c:pt>
                <c:pt idx="2425">
                  <c:v>721</c:v>
                </c:pt>
                <c:pt idx="2426">
                  <c:v>809</c:v>
                </c:pt>
                <c:pt idx="2427">
                  <c:v>472</c:v>
                </c:pt>
                <c:pt idx="2428">
                  <c:v>474</c:v>
                </c:pt>
                <c:pt idx="2429">
                  <c:v>141</c:v>
                </c:pt>
                <c:pt idx="2430">
                  <c:v>54</c:v>
                </c:pt>
                <c:pt idx="2431">
                  <c:v>102</c:v>
                </c:pt>
                <c:pt idx="2432">
                  <c:v>262</c:v>
                </c:pt>
                <c:pt idx="2433">
                  <c:v>435</c:v>
                </c:pt>
                <c:pt idx="2434">
                  <c:v>593</c:v>
                </c:pt>
                <c:pt idx="2435">
                  <c:v>723</c:v>
                </c:pt>
                <c:pt idx="2436">
                  <c:v>814</c:v>
                </c:pt>
                <c:pt idx="2437">
                  <c:v>855</c:v>
                </c:pt>
                <c:pt idx="2438">
                  <c:v>844</c:v>
                </c:pt>
                <c:pt idx="2439">
                  <c:v>783</c:v>
                </c:pt>
                <c:pt idx="2440">
                  <c:v>679</c:v>
                </c:pt>
                <c:pt idx="2441">
                  <c:v>535</c:v>
                </c:pt>
                <c:pt idx="2442">
                  <c:v>169</c:v>
                </c:pt>
                <c:pt idx="2443">
                  <c:v>30</c:v>
                </c:pt>
                <c:pt idx="2444">
                  <c:v>48</c:v>
                </c:pt>
                <c:pt idx="2445">
                  <c:v>86</c:v>
                </c:pt>
                <c:pt idx="2446">
                  <c:v>26</c:v>
                </c:pt>
                <c:pt idx="2447">
                  <c:v>224</c:v>
                </c:pt>
                <c:pt idx="2448">
                  <c:v>497</c:v>
                </c:pt>
                <c:pt idx="2449">
                  <c:v>732</c:v>
                </c:pt>
                <c:pt idx="2450">
                  <c:v>547</c:v>
                </c:pt>
                <c:pt idx="2451">
                  <c:v>181</c:v>
                </c:pt>
                <c:pt idx="2452">
                  <c:v>117</c:v>
                </c:pt>
                <c:pt idx="2453">
                  <c:v>180</c:v>
                </c:pt>
                <c:pt idx="2454">
                  <c:v>105</c:v>
                </c:pt>
                <c:pt idx="2455">
                  <c:v>138</c:v>
                </c:pt>
                <c:pt idx="2456">
                  <c:v>7</c:v>
                </c:pt>
                <c:pt idx="2457">
                  <c:v>96</c:v>
                </c:pt>
                <c:pt idx="2458">
                  <c:v>243</c:v>
                </c:pt>
                <c:pt idx="2459">
                  <c:v>266</c:v>
                </c:pt>
                <c:pt idx="2460">
                  <c:v>474</c:v>
                </c:pt>
                <c:pt idx="2461">
                  <c:v>673</c:v>
                </c:pt>
                <c:pt idx="2462">
                  <c:v>737</c:v>
                </c:pt>
                <c:pt idx="2463">
                  <c:v>732</c:v>
                </c:pt>
                <c:pt idx="2464">
                  <c:v>793</c:v>
                </c:pt>
                <c:pt idx="2465">
                  <c:v>727</c:v>
                </c:pt>
                <c:pt idx="2466">
                  <c:v>581</c:v>
                </c:pt>
                <c:pt idx="2467">
                  <c:v>531</c:v>
                </c:pt>
                <c:pt idx="2468">
                  <c:v>170</c:v>
                </c:pt>
                <c:pt idx="2469">
                  <c:v>28</c:v>
                </c:pt>
                <c:pt idx="2470">
                  <c:v>33</c:v>
                </c:pt>
                <c:pt idx="2471">
                  <c:v>212</c:v>
                </c:pt>
                <c:pt idx="2472">
                  <c:v>416</c:v>
                </c:pt>
                <c:pt idx="2473">
                  <c:v>260</c:v>
                </c:pt>
                <c:pt idx="2474">
                  <c:v>553</c:v>
                </c:pt>
                <c:pt idx="2475">
                  <c:v>636</c:v>
                </c:pt>
                <c:pt idx="2476">
                  <c:v>548</c:v>
                </c:pt>
                <c:pt idx="2477">
                  <c:v>353</c:v>
                </c:pt>
                <c:pt idx="2478">
                  <c:v>485</c:v>
                </c:pt>
                <c:pt idx="2479">
                  <c:v>317</c:v>
                </c:pt>
                <c:pt idx="2480">
                  <c:v>250</c:v>
                </c:pt>
                <c:pt idx="2481">
                  <c:v>77</c:v>
                </c:pt>
                <c:pt idx="2482">
                  <c:v>25</c:v>
                </c:pt>
                <c:pt idx="2483">
                  <c:v>90</c:v>
                </c:pt>
                <c:pt idx="2484">
                  <c:v>236</c:v>
                </c:pt>
                <c:pt idx="2485">
                  <c:v>431</c:v>
                </c:pt>
                <c:pt idx="2486">
                  <c:v>564</c:v>
                </c:pt>
                <c:pt idx="2487">
                  <c:v>536</c:v>
                </c:pt>
                <c:pt idx="2488">
                  <c:v>675</c:v>
                </c:pt>
                <c:pt idx="2489">
                  <c:v>769</c:v>
                </c:pt>
                <c:pt idx="2490">
                  <c:v>896</c:v>
                </c:pt>
                <c:pt idx="2491">
                  <c:v>774</c:v>
                </c:pt>
                <c:pt idx="2492">
                  <c:v>606</c:v>
                </c:pt>
                <c:pt idx="2493">
                  <c:v>547</c:v>
                </c:pt>
                <c:pt idx="2494">
                  <c:v>178</c:v>
                </c:pt>
                <c:pt idx="2495">
                  <c:v>28</c:v>
                </c:pt>
                <c:pt idx="2496">
                  <c:v>70</c:v>
                </c:pt>
                <c:pt idx="2497">
                  <c:v>254</c:v>
                </c:pt>
                <c:pt idx="2498">
                  <c:v>434</c:v>
                </c:pt>
                <c:pt idx="2499">
                  <c:v>576</c:v>
                </c:pt>
                <c:pt idx="2500">
                  <c:v>689</c:v>
                </c:pt>
                <c:pt idx="2501">
                  <c:v>781</c:v>
                </c:pt>
                <c:pt idx="2502">
                  <c:v>802</c:v>
                </c:pt>
                <c:pt idx="2503">
                  <c:v>917</c:v>
                </c:pt>
                <c:pt idx="2504">
                  <c:v>794</c:v>
                </c:pt>
                <c:pt idx="2505">
                  <c:v>660</c:v>
                </c:pt>
                <c:pt idx="2506">
                  <c:v>540</c:v>
                </c:pt>
                <c:pt idx="2507">
                  <c:v>171</c:v>
                </c:pt>
                <c:pt idx="2508">
                  <c:v>26</c:v>
                </c:pt>
                <c:pt idx="2509">
                  <c:v>79</c:v>
                </c:pt>
                <c:pt idx="2510">
                  <c:v>234</c:v>
                </c:pt>
                <c:pt idx="2511">
                  <c:v>411</c:v>
                </c:pt>
                <c:pt idx="2512">
                  <c:v>573</c:v>
                </c:pt>
                <c:pt idx="2513">
                  <c:v>706</c:v>
                </c:pt>
                <c:pt idx="2514">
                  <c:v>796</c:v>
                </c:pt>
                <c:pt idx="2515">
                  <c:v>837</c:v>
                </c:pt>
                <c:pt idx="2516">
                  <c:v>829</c:v>
                </c:pt>
                <c:pt idx="2517">
                  <c:v>755</c:v>
                </c:pt>
                <c:pt idx="2518">
                  <c:v>653</c:v>
                </c:pt>
                <c:pt idx="2519">
                  <c:v>495</c:v>
                </c:pt>
                <c:pt idx="2520">
                  <c:v>148</c:v>
                </c:pt>
                <c:pt idx="2521">
                  <c:v>36</c:v>
                </c:pt>
                <c:pt idx="2522">
                  <c:v>201</c:v>
                </c:pt>
                <c:pt idx="2523">
                  <c:v>404</c:v>
                </c:pt>
                <c:pt idx="2524">
                  <c:v>564</c:v>
                </c:pt>
                <c:pt idx="2525">
                  <c:v>684</c:v>
                </c:pt>
                <c:pt idx="2526">
                  <c:v>774</c:v>
                </c:pt>
                <c:pt idx="2527">
                  <c:v>823</c:v>
                </c:pt>
                <c:pt idx="2528">
                  <c:v>816</c:v>
                </c:pt>
                <c:pt idx="2529">
                  <c:v>753</c:v>
                </c:pt>
                <c:pt idx="2530">
                  <c:v>641</c:v>
                </c:pt>
                <c:pt idx="2531">
                  <c:v>469</c:v>
                </c:pt>
                <c:pt idx="2532">
                  <c:v>94</c:v>
                </c:pt>
                <c:pt idx="2533">
                  <c:v>9</c:v>
                </c:pt>
                <c:pt idx="2534">
                  <c:v>69</c:v>
                </c:pt>
                <c:pt idx="2535">
                  <c:v>105</c:v>
                </c:pt>
                <c:pt idx="2536">
                  <c:v>147</c:v>
                </c:pt>
                <c:pt idx="2537">
                  <c:v>209</c:v>
                </c:pt>
                <c:pt idx="2538">
                  <c:v>231</c:v>
                </c:pt>
                <c:pt idx="2539">
                  <c:v>275</c:v>
                </c:pt>
                <c:pt idx="2540">
                  <c:v>230</c:v>
                </c:pt>
                <c:pt idx="2541">
                  <c:v>185</c:v>
                </c:pt>
                <c:pt idx="2542">
                  <c:v>153</c:v>
                </c:pt>
                <c:pt idx="2543">
                  <c:v>109</c:v>
                </c:pt>
                <c:pt idx="2544">
                  <c:v>9</c:v>
                </c:pt>
                <c:pt idx="2545">
                  <c:v>9</c:v>
                </c:pt>
                <c:pt idx="2546">
                  <c:v>32</c:v>
                </c:pt>
                <c:pt idx="2547">
                  <c:v>61</c:v>
                </c:pt>
                <c:pt idx="2548">
                  <c:v>209</c:v>
                </c:pt>
                <c:pt idx="2549">
                  <c:v>385</c:v>
                </c:pt>
                <c:pt idx="2550">
                  <c:v>781</c:v>
                </c:pt>
                <c:pt idx="2551">
                  <c:v>824</c:v>
                </c:pt>
                <c:pt idx="2552">
                  <c:v>815</c:v>
                </c:pt>
                <c:pt idx="2553">
                  <c:v>753</c:v>
                </c:pt>
                <c:pt idx="2554">
                  <c:v>643</c:v>
                </c:pt>
                <c:pt idx="2555">
                  <c:v>496</c:v>
                </c:pt>
                <c:pt idx="2556">
                  <c:v>137</c:v>
                </c:pt>
                <c:pt idx="2557">
                  <c:v>67</c:v>
                </c:pt>
                <c:pt idx="2558">
                  <c:v>224</c:v>
                </c:pt>
                <c:pt idx="2559">
                  <c:v>403</c:v>
                </c:pt>
                <c:pt idx="2560">
                  <c:v>568</c:v>
                </c:pt>
                <c:pt idx="2561">
                  <c:v>699</c:v>
                </c:pt>
                <c:pt idx="2562">
                  <c:v>792</c:v>
                </c:pt>
                <c:pt idx="2563">
                  <c:v>836</c:v>
                </c:pt>
                <c:pt idx="2564">
                  <c:v>821</c:v>
                </c:pt>
                <c:pt idx="2565">
                  <c:v>755</c:v>
                </c:pt>
                <c:pt idx="2566">
                  <c:v>645</c:v>
                </c:pt>
                <c:pt idx="2567">
                  <c:v>496</c:v>
                </c:pt>
                <c:pt idx="2568">
                  <c:v>136</c:v>
                </c:pt>
                <c:pt idx="2569">
                  <c:v>62</c:v>
                </c:pt>
                <c:pt idx="2570">
                  <c:v>222</c:v>
                </c:pt>
                <c:pt idx="2571">
                  <c:v>402</c:v>
                </c:pt>
                <c:pt idx="2572">
                  <c:v>564</c:v>
                </c:pt>
                <c:pt idx="2573">
                  <c:v>693</c:v>
                </c:pt>
                <c:pt idx="2574">
                  <c:v>780</c:v>
                </c:pt>
                <c:pt idx="2575">
                  <c:v>818</c:v>
                </c:pt>
                <c:pt idx="2576">
                  <c:v>804</c:v>
                </c:pt>
                <c:pt idx="2577">
                  <c:v>740</c:v>
                </c:pt>
                <c:pt idx="2578">
                  <c:v>628</c:v>
                </c:pt>
                <c:pt idx="2579">
                  <c:v>482</c:v>
                </c:pt>
                <c:pt idx="2580">
                  <c:v>129</c:v>
                </c:pt>
                <c:pt idx="2581">
                  <c:v>49</c:v>
                </c:pt>
                <c:pt idx="2582">
                  <c:v>209</c:v>
                </c:pt>
                <c:pt idx="2583">
                  <c:v>233</c:v>
                </c:pt>
                <c:pt idx="2584">
                  <c:v>81</c:v>
                </c:pt>
                <c:pt idx="2585">
                  <c:v>117</c:v>
                </c:pt>
                <c:pt idx="2586">
                  <c:v>214</c:v>
                </c:pt>
                <c:pt idx="2587">
                  <c:v>482</c:v>
                </c:pt>
                <c:pt idx="2588">
                  <c:v>711</c:v>
                </c:pt>
                <c:pt idx="2589">
                  <c:v>581</c:v>
                </c:pt>
                <c:pt idx="2590">
                  <c:v>548</c:v>
                </c:pt>
                <c:pt idx="2591">
                  <c:v>464</c:v>
                </c:pt>
                <c:pt idx="2592">
                  <c:v>131</c:v>
                </c:pt>
                <c:pt idx="2593">
                  <c:v>62</c:v>
                </c:pt>
                <c:pt idx="2594">
                  <c:v>222</c:v>
                </c:pt>
                <c:pt idx="2595">
                  <c:v>399</c:v>
                </c:pt>
                <c:pt idx="2596">
                  <c:v>564</c:v>
                </c:pt>
                <c:pt idx="2597">
                  <c:v>696</c:v>
                </c:pt>
                <c:pt idx="2598">
                  <c:v>783</c:v>
                </c:pt>
                <c:pt idx="2599">
                  <c:v>794</c:v>
                </c:pt>
                <c:pt idx="2600">
                  <c:v>801</c:v>
                </c:pt>
                <c:pt idx="2601">
                  <c:v>715</c:v>
                </c:pt>
                <c:pt idx="2602">
                  <c:v>572</c:v>
                </c:pt>
                <c:pt idx="2603">
                  <c:v>455</c:v>
                </c:pt>
                <c:pt idx="2604">
                  <c:v>128</c:v>
                </c:pt>
                <c:pt idx="2605">
                  <c:v>54</c:v>
                </c:pt>
                <c:pt idx="2606">
                  <c:v>209</c:v>
                </c:pt>
                <c:pt idx="2607">
                  <c:v>397</c:v>
                </c:pt>
                <c:pt idx="2608">
                  <c:v>560</c:v>
                </c:pt>
                <c:pt idx="2609">
                  <c:v>697</c:v>
                </c:pt>
                <c:pt idx="2610">
                  <c:v>786</c:v>
                </c:pt>
                <c:pt idx="2611">
                  <c:v>825</c:v>
                </c:pt>
                <c:pt idx="2612">
                  <c:v>814</c:v>
                </c:pt>
                <c:pt idx="2613">
                  <c:v>750</c:v>
                </c:pt>
                <c:pt idx="2614">
                  <c:v>638</c:v>
                </c:pt>
                <c:pt idx="2615">
                  <c:v>489</c:v>
                </c:pt>
                <c:pt idx="2616">
                  <c:v>126</c:v>
                </c:pt>
                <c:pt idx="2617">
                  <c:v>62</c:v>
                </c:pt>
                <c:pt idx="2618">
                  <c:v>220</c:v>
                </c:pt>
                <c:pt idx="2619">
                  <c:v>400</c:v>
                </c:pt>
                <c:pt idx="2620">
                  <c:v>566</c:v>
                </c:pt>
                <c:pt idx="2621">
                  <c:v>698</c:v>
                </c:pt>
                <c:pt idx="2622">
                  <c:v>787</c:v>
                </c:pt>
                <c:pt idx="2623">
                  <c:v>829</c:v>
                </c:pt>
                <c:pt idx="2624">
                  <c:v>817</c:v>
                </c:pt>
                <c:pt idx="2625">
                  <c:v>751</c:v>
                </c:pt>
                <c:pt idx="2626">
                  <c:v>637</c:v>
                </c:pt>
                <c:pt idx="2627">
                  <c:v>487</c:v>
                </c:pt>
                <c:pt idx="2628">
                  <c:v>130</c:v>
                </c:pt>
                <c:pt idx="2629">
                  <c:v>63</c:v>
                </c:pt>
                <c:pt idx="2630">
                  <c:v>222</c:v>
                </c:pt>
                <c:pt idx="2631">
                  <c:v>396</c:v>
                </c:pt>
                <c:pt idx="2632">
                  <c:v>570</c:v>
                </c:pt>
                <c:pt idx="2633">
                  <c:v>698</c:v>
                </c:pt>
                <c:pt idx="2634">
                  <c:v>787</c:v>
                </c:pt>
                <c:pt idx="2635">
                  <c:v>821</c:v>
                </c:pt>
                <c:pt idx="2636">
                  <c:v>804</c:v>
                </c:pt>
                <c:pt idx="2637">
                  <c:v>736</c:v>
                </c:pt>
                <c:pt idx="2638">
                  <c:v>596</c:v>
                </c:pt>
                <c:pt idx="2639">
                  <c:v>422</c:v>
                </c:pt>
                <c:pt idx="2640">
                  <c:v>102</c:v>
                </c:pt>
                <c:pt idx="2641">
                  <c:v>4</c:v>
                </c:pt>
                <c:pt idx="2642">
                  <c:v>44</c:v>
                </c:pt>
                <c:pt idx="2643">
                  <c:v>264</c:v>
                </c:pt>
                <c:pt idx="2644">
                  <c:v>350</c:v>
                </c:pt>
                <c:pt idx="2645">
                  <c:v>568</c:v>
                </c:pt>
                <c:pt idx="2646">
                  <c:v>459</c:v>
                </c:pt>
                <c:pt idx="2647">
                  <c:v>763</c:v>
                </c:pt>
                <c:pt idx="2648">
                  <c:v>553</c:v>
                </c:pt>
                <c:pt idx="2649">
                  <c:v>657</c:v>
                </c:pt>
                <c:pt idx="2650">
                  <c:v>556</c:v>
                </c:pt>
                <c:pt idx="2651">
                  <c:v>390</c:v>
                </c:pt>
                <c:pt idx="2652">
                  <c:v>54</c:v>
                </c:pt>
                <c:pt idx="2653">
                  <c:v>27</c:v>
                </c:pt>
                <c:pt idx="2654">
                  <c:v>181</c:v>
                </c:pt>
                <c:pt idx="2655">
                  <c:v>345</c:v>
                </c:pt>
                <c:pt idx="2656">
                  <c:v>431</c:v>
                </c:pt>
                <c:pt idx="2657">
                  <c:v>496</c:v>
                </c:pt>
                <c:pt idx="2658">
                  <c:v>756</c:v>
                </c:pt>
                <c:pt idx="2659">
                  <c:v>747</c:v>
                </c:pt>
                <c:pt idx="2660">
                  <c:v>746</c:v>
                </c:pt>
                <c:pt idx="2661">
                  <c:v>615</c:v>
                </c:pt>
                <c:pt idx="2662">
                  <c:v>582</c:v>
                </c:pt>
                <c:pt idx="2663">
                  <c:v>421</c:v>
                </c:pt>
                <c:pt idx="2664">
                  <c:v>85</c:v>
                </c:pt>
                <c:pt idx="2665">
                  <c:v>11</c:v>
                </c:pt>
                <c:pt idx="2666">
                  <c:v>69</c:v>
                </c:pt>
                <c:pt idx="2667">
                  <c:v>341</c:v>
                </c:pt>
                <c:pt idx="2668">
                  <c:v>396</c:v>
                </c:pt>
                <c:pt idx="2669">
                  <c:v>182</c:v>
                </c:pt>
                <c:pt idx="2670">
                  <c:v>400</c:v>
                </c:pt>
                <c:pt idx="2671">
                  <c:v>493</c:v>
                </c:pt>
                <c:pt idx="2672">
                  <c:v>510</c:v>
                </c:pt>
                <c:pt idx="2673">
                  <c:v>181</c:v>
                </c:pt>
                <c:pt idx="2674">
                  <c:v>178</c:v>
                </c:pt>
                <c:pt idx="2675">
                  <c:v>158</c:v>
                </c:pt>
                <c:pt idx="2676">
                  <c:v>102</c:v>
                </c:pt>
                <c:pt idx="2677">
                  <c:v>51</c:v>
                </c:pt>
                <c:pt idx="2678">
                  <c:v>158</c:v>
                </c:pt>
                <c:pt idx="2679">
                  <c:v>268</c:v>
                </c:pt>
                <c:pt idx="2680">
                  <c:v>489</c:v>
                </c:pt>
                <c:pt idx="2681">
                  <c:v>445</c:v>
                </c:pt>
                <c:pt idx="2682">
                  <c:v>112</c:v>
                </c:pt>
                <c:pt idx="2683">
                  <c:v>284</c:v>
                </c:pt>
                <c:pt idx="2684">
                  <c:v>267</c:v>
                </c:pt>
                <c:pt idx="2685">
                  <c:v>488</c:v>
                </c:pt>
                <c:pt idx="2686">
                  <c:v>198</c:v>
                </c:pt>
                <c:pt idx="2687">
                  <c:v>40</c:v>
                </c:pt>
                <c:pt idx="2688">
                  <c:v>83</c:v>
                </c:pt>
                <c:pt idx="2689">
                  <c:v>12</c:v>
                </c:pt>
                <c:pt idx="2690">
                  <c:v>142</c:v>
                </c:pt>
                <c:pt idx="2691">
                  <c:v>332</c:v>
                </c:pt>
                <c:pt idx="2692">
                  <c:v>325</c:v>
                </c:pt>
                <c:pt idx="2693">
                  <c:v>267</c:v>
                </c:pt>
                <c:pt idx="2694">
                  <c:v>393</c:v>
                </c:pt>
                <c:pt idx="2695">
                  <c:v>515</c:v>
                </c:pt>
                <c:pt idx="2696">
                  <c:v>503</c:v>
                </c:pt>
                <c:pt idx="2697">
                  <c:v>414</c:v>
                </c:pt>
                <c:pt idx="2698">
                  <c:v>252</c:v>
                </c:pt>
                <c:pt idx="2699">
                  <c:v>84</c:v>
                </c:pt>
                <c:pt idx="2700">
                  <c:v>47</c:v>
                </c:pt>
                <c:pt idx="2701">
                  <c:v>198</c:v>
                </c:pt>
                <c:pt idx="2702">
                  <c:v>378</c:v>
                </c:pt>
                <c:pt idx="2703">
                  <c:v>535</c:v>
                </c:pt>
                <c:pt idx="2704">
                  <c:v>688</c:v>
                </c:pt>
                <c:pt idx="2705">
                  <c:v>768</c:v>
                </c:pt>
                <c:pt idx="2706">
                  <c:v>756</c:v>
                </c:pt>
                <c:pt idx="2707">
                  <c:v>644</c:v>
                </c:pt>
                <c:pt idx="2708">
                  <c:v>585</c:v>
                </c:pt>
                <c:pt idx="2709">
                  <c:v>554</c:v>
                </c:pt>
                <c:pt idx="2710">
                  <c:v>448</c:v>
                </c:pt>
                <c:pt idx="2711">
                  <c:v>90</c:v>
                </c:pt>
                <c:pt idx="2712">
                  <c:v>27</c:v>
                </c:pt>
                <c:pt idx="2713">
                  <c:v>183</c:v>
                </c:pt>
                <c:pt idx="2714">
                  <c:v>373</c:v>
                </c:pt>
                <c:pt idx="2715">
                  <c:v>522</c:v>
                </c:pt>
                <c:pt idx="2716">
                  <c:v>660</c:v>
                </c:pt>
                <c:pt idx="2717">
                  <c:v>748</c:v>
                </c:pt>
                <c:pt idx="2718">
                  <c:v>797</c:v>
                </c:pt>
                <c:pt idx="2719">
                  <c:v>774</c:v>
                </c:pt>
                <c:pt idx="2720">
                  <c:v>704</c:v>
                </c:pt>
                <c:pt idx="2721">
                  <c:v>590</c:v>
                </c:pt>
                <c:pt idx="2722">
                  <c:v>441</c:v>
                </c:pt>
                <c:pt idx="2723">
                  <c:v>73</c:v>
                </c:pt>
                <c:pt idx="2724">
                  <c:v>29</c:v>
                </c:pt>
                <c:pt idx="2725">
                  <c:v>79</c:v>
                </c:pt>
                <c:pt idx="2726">
                  <c:v>108</c:v>
                </c:pt>
                <c:pt idx="2727">
                  <c:v>109</c:v>
                </c:pt>
                <c:pt idx="2728">
                  <c:v>589</c:v>
                </c:pt>
                <c:pt idx="2729">
                  <c:v>734</c:v>
                </c:pt>
                <c:pt idx="2730">
                  <c:v>769</c:v>
                </c:pt>
                <c:pt idx="2731">
                  <c:v>748</c:v>
                </c:pt>
                <c:pt idx="2732">
                  <c:v>621</c:v>
                </c:pt>
                <c:pt idx="2733">
                  <c:v>488</c:v>
                </c:pt>
                <c:pt idx="2734">
                  <c:v>239</c:v>
                </c:pt>
                <c:pt idx="2735">
                  <c:v>22</c:v>
                </c:pt>
                <c:pt idx="2736">
                  <c:v>15</c:v>
                </c:pt>
                <c:pt idx="2737">
                  <c:v>67</c:v>
                </c:pt>
                <c:pt idx="2738">
                  <c:v>72</c:v>
                </c:pt>
                <c:pt idx="2739">
                  <c:v>55</c:v>
                </c:pt>
                <c:pt idx="2740">
                  <c:v>62</c:v>
                </c:pt>
                <c:pt idx="2741">
                  <c:v>53</c:v>
                </c:pt>
                <c:pt idx="2742">
                  <c:v>15</c:v>
                </c:pt>
                <c:pt idx="2743">
                  <c:v>35</c:v>
                </c:pt>
                <c:pt idx="2744">
                  <c:v>20</c:v>
                </c:pt>
                <c:pt idx="2745">
                  <c:v>2</c:v>
                </c:pt>
                <c:pt idx="2746">
                  <c:v>4</c:v>
                </c:pt>
                <c:pt idx="2747">
                  <c:v>45</c:v>
                </c:pt>
                <c:pt idx="2748">
                  <c:v>162</c:v>
                </c:pt>
                <c:pt idx="2749">
                  <c:v>472</c:v>
                </c:pt>
                <c:pt idx="2750">
                  <c:v>653</c:v>
                </c:pt>
                <c:pt idx="2751">
                  <c:v>700</c:v>
                </c:pt>
                <c:pt idx="2752">
                  <c:v>735</c:v>
                </c:pt>
                <c:pt idx="2753">
                  <c:v>753</c:v>
                </c:pt>
                <c:pt idx="2754">
                  <c:v>699</c:v>
                </c:pt>
                <c:pt idx="2755">
                  <c:v>580</c:v>
                </c:pt>
                <c:pt idx="2756">
                  <c:v>426</c:v>
                </c:pt>
                <c:pt idx="2757">
                  <c:v>59</c:v>
                </c:pt>
                <c:pt idx="2758">
                  <c:v>34</c:v>
                </c:pt>
                <c:pt idx="2759">
                  <c:v>177</c:v>
                </c:pt>
                <c:pt idx="2760">
                  <c:v>354</c:v>
                </c:pt>
                <c:pt idx="2761">
                  <c:v>517</c:v>
                </c:pt>
                <c:pt idx="2762">
                  <c:v>644</c:v>
                </c:pt>
                <c:pt idx="2763">
                  <c:v>727</c:v>
                </c:pt>
                <c:pt idx="2764">
                  <c:v>772</c:v>
                </c:pt>
                <c:pt idx="2765">
                  <c:v>725</c:v>
                </c:pt>
                <c:pt idx="2766">
                  <c:v>665</c:v>
                </c:pt>
                <c:pt idx="2767">
                  <c:v>562</c:v>
                </c:pt>
                <c:pt idx="2768">
                  <c:v>276</c:v>
                </c:pt>
                <c:pt idx="2769">
                  <c:v>39</c:v>
                </c:pt>
                <c:pt idx="2770">
                  <c:v>56</c:v>
                </c:pt>
                <c:pt idx="2771">
                  <c:v>103</c:v>
                </c:pt>
                <c:pt idx="2772">
                  <c:v>134</c:v>
                </c:pt>
                <c:pt idx="2773">
                  <c:v>107</c:v>
                </c:pt>
                <c:pt idx="2774">
                  <c:v>182</c:v>
                </c:pt>
                <c:pt idx="2775">
                  <c:v>187</c:v>
                </c:pt>
                <c:pt idx="2776">
                  <c:v>110</c:v>
                </c:pt>
                <c:pt idx="2777">
                  <c:v>51</c:v>
                </c:pt>
                <c:pt idx="2778">
                  <c:v>30</c:v>
                </c:pt>
                <c:pt idx="2779">
                  <c:v>3</c:v>
                </c:pt>
                <c:pt idx="2780">
                  <c:v>33</c:v>
                </c:pt>
                <c:pt idx="2781">
                  <c:v>66</c:v>
                </c:pt>
                <c:pt idx="2782">
                  <c:v>50</c:v>
                </c:pt>
                <c:pt idx="2783">
                  <c:v>79</c:v>
                </c:pt>
                <c:pt idx="2784">
                  <c:v>406</c:v>
                </c:pt>
                <c:pt idx="2785">
                  <c:v>764</c:v>
                </c:pt>
                <c:pt idx="2786">
                  <c:v>750</c:v>
                </c:pt>
                <c:pt idx="2787">
                  <c:v>506</c:v>
                </c:pt>
                <c:pt idx="2788">
                  <c:v>409</c:v>
                </c:pt>
                <c:pt idx="2789">
                  <c:v>267</c:v>
                </c:pt>
                <c:pt idx="2790">
                  <c:v>8</c:v>
                </c:pt>
                <c:pt idx="2791">
                  <c:v>28</c:v>
                </c:pt>
                <c:pt idx="2792">
                  <c:v>161</c:v>
                </c:pt>
                <c:pt idx="2793">
                  <c:v>303</c:v>
                </c:pt>
                <c:pt idx="2794">
                  <c:v>502</c:v>
                </c:pt>
                <c:pt idx="2795">
                  <c:v>635</c:v>
                </c:pt>
                <c:pt idx="2796">
                  <c:v>750</c:v>
                </c:pt>
                <c:pt idx="2797">
                  <c:v>692</c:v>
                </c:pt>
                <c:pt idx="2798">
                  <c:v>676</c:v>
                </c:pt>
                <c:pt idx="2799">
                  <c:v>711</c:v>
                </c:pt>
                <c:pt idx="2800">
                  <c:v>561</c:v>
                </c:pt>
                <c:pt idx="2801">
                  <c:v>401</c:v>
                </c:pt>
                <c:pt idx="2802">
                  <c:v>52</c:v>
                </c:pt>
                <c:pt idx="2803">
                  <c:v>27</c:v>
                </c:pt>
                <c:pt idx="2804">
                  <c:v>163</c:v>
                </c:pt>
                <c:pt idx="2805">
                  <c:v>339</c:v>
                </c:pt>
                <c:pt idx="2806">
                  <c:v>504</c:v>
                </c:pt>
                <c:pt idx="2807">
                  <c:v>635</c:v>
                </c:pt>
                <c:pt idx="2808">
                  <c:v>722</c:v>
                </c:pt>
                <c:pt idx="2809">
                  <c:v>757</c:v>
                </c:pt>
                <c:pt idx="2810">
                  <c:v>740</c:v>
                </c:pt>
                <c:pt idx="2811">
                  <c:v>667</c:v>
                </c:pt>
                <c:pt idx="2812">
                  <c:v>545</c:v>
                </c:pt>
                <c:pt idx="2813">
                  <c:v>391</c:v>
                </c:pt>
                <c:pt idx="2814">
                  <c:v>49</c:v>
                </c:pt>
                <c:pt idx="2815">
                  <c:v>30</c:v>
                </c:pt>
                <c:pt idx="2816">
                  <c:v>162</c:v>
                </c:pt>
                <c:pt idx="2817">
                  <c:v>331</c:v>
                </c:pt>
                <c:pt idx="2818">
                  <c:v>494</c:v>
                </c:pt>
                <c:pt idx="2819">
                  <c:v>625</c:v>
                </c:pt>
                <c:pt idx="2820">
                  <c:v>710</c:v>
                </c:pt>
                <c:pt idx="2821">
                  <c:v>765</c:v>
                </c:pt>
                <c:pt idx="2822">
                  <c:v>722</c:v>
                </c:pt>
                <c:pt idx="2823">
                  <c:v>653</c:v>
                </c:pt>
                <c:pt idx="2824">
                  <c:v>544</c:v>
                </c:pt>
                <c:pt idx="2825">
                  <c:v>302</c:v>
                </c:pt>
                <c:pt idx="2826">
                  <c:v>34</c:v>
                </c:pt>
                <c:pt idx="2827">
                  <c:v>25</c:v>
                </c:pt>
                <c:pt idx="2828">
                  <c:v>136</c:v>
                </c:pt>
                <c:pt idx="2829">
                  <c:v>288</c:v>
                </c:pt>
                <c:pt idx="2830">
                  <c:v>428</c:v>
                </c:pt>
                <c:pt idx="2831">
                  <c:v>570</c:v>
                </c:pt>
                <c:pt idx="2832">
                  <c:v>540</c:v>
                </c:pt>
                <c:pt idx="2833">
                  <c:v>501</c:v>
                </c:pt>
                <c:pt idx="2834">
                  <c:v>551</c:v>
                </c:pt>
                <c:pt idx="2835">
                  <c:v>506</c:v>
                </c:pt>
                <c:pt idx="2836">
                  <c:v>499</c:v>
                </c:pt>
                <c:pt idx="2837">
                  <c:v>322</c:v>
                </c:pt>
                <c:pt idx="2838">
                  <c:v>14</c:v>
                </c:pt>
                <c:pt idx="2839">
                  <c:v>26</c:v>
                </c:pt>
                <c:pt idx="2840">
                  <c:v>37</c:v>
                </c:pt>
                <c:pt idx="2841">
                  <c:v>50</c:v>
                </c:pt>
                <c:pt idx="2842">
                  <c:v>24</c:v>
                </c:pt>
                <c:pt idx="2843">
                  <c:v>111</c:v>
                </c:pt>
                <c:pt idx="2844">
                  <c:v>147</c:v>
                </c:pt>
                <c:pt idx="2845">
                  <c:v>126</c:v>
                </c:pt>
                <c:pt idx="2846">
                  <c:v>215</c:v>
                </c:pt>
                <c:pt idx="2847">
                  <c:v>195</c:v>
                </c:pt>
                <c:pt idx="2848">
                  <c:v>228</c:v>
                </c:pt>
                <c:pt idx="2849">
                  <c:v>6</c:v>
                </c:pt>
                <c:pt idx="2850">
                  <c:v>158</c:v>
                </c:pt>
                <c:pt idx="2851">
                  <c:v>325</c:v>
                </c:pt>
                <c:pt idx="2852">
                  <c:v>486</c:v>
                </c:pt>
                <c:pt idx="2853">
                  <c:v>603</c:v>
                </c:pt>
                <c:pt idx="2854">
                  <c:v>606</c:v>
                </c:pt>
                <c:pt idx="2855">
                  <c:v>596</c:v>
                </c:pt>
                <c:pt idx="2856">
                  <c:v>546</c:v>
                </c:pt>
                <c:pt idx="2857">
                  <c:v>526</c:v>
                </c:pt>
                <c:pt idx="2858">
                  <c:v>332</c:v>
                </c:pt>
                <c:pt idx="2859">
                  <c:v>148</c:v>
                </c:pt>
                <c:pt idx="2860">
                  <c:v>148</c:v>
                </c:pt>
                <c:pt idx="2861">
                  <c:v>291</c:v>
                </c:pt>
                <c:pt idx="2862">
                  <c:v>300</c:v>
                </c:pt>
                <c:pt idx="2863">
                  <c:v>432</c:v>
                </c:pt>
                <c:pt idx="2864">
                  <c:v>279</c:v>
                </c:pt>
                <c:pt idx="2865">
                  <c:v>171</c:v>
                </c:pt>
                <c:pt idx="2866">
                  <c:v>100</c:v>
                </c:pt>
                <c:pt idx="2867">
                  <c:v>50</c:v>
                </c:pt>
                <c:pt idx="2868">
                  <c:v>26</c:v>
                </c:pt>
                <c:pt idx="2869">
                  <c:v>24</c:v>
                </c:pt>
                <c:pt idx="2870">
                  <c:v>85</c:v>
                </c:pt>
                <c:pt idx="2871">
                  <c:v>169</c:v>
                </c:pt>
                <c:pt idx="2872">
                  <c:v>330</c:v>
                </c:pt>
                <c:pt idx="2873">
                  <c:v>623</c:v>
                </c:pt>
                <c:pt idx="2874">
                  <c:v>698</c:v>
                </c:pt>
                <c:pt idx="2875">
                  <c:v>611</c:v>
                </c:pt>
                <c:pt idx="2876">
                  <c:v>467</c:v>
                </c:pt>
                <c:pt idx="2877">
                  <c:v>389</c:v>
                </c:pt>
                <c:pt idx="2878">
                  <c:v>189</c:v>
                </c:pt>
                <c:pt idx="2879">
                  <c:v>26</c:v>
                </c:pt>
                <c:pt idx="2880">
                  <c:v>116</c:v>
                </c:pt>
                <c:pt idx="2881">
                  <c:v>223</c:v>
                </c:pt>
                <c:pt idx="2882">
                  <c:v>353</c:v>
                </c:pt>
                <c:pt idx="2883">
                  <c:v>485</c:v>
                </c:pt>
                <c:pt idx="2884">
                  <c:v>478</c:v>
                </c:pt>
                <c:pt idx="2885">
                  <c:v>337</c:v>
                </c:pt>
                <c:pt idx="2886">
                  <c:v>353</c:v>
                </c:pt>
                <c:pt idx="2887">
                  <c:v>178</c:v>
                </c:pt>
                <c:pt idx="2888">
                  <c:v>88</c:v>
                </c:pt>
                <c:pt idx="2889">
                  <c:v>3</c:v>
                </c:pt>
                <c:pt idx="2890">
                  <c:v>52</c:v>
                </c:pt>
                <c:pt idx="2891">
                  <c:v>106</c:v>
                </c:pt>
                <c:pt idx="2892">
                  <c:v>129</c:v>
                </c:pt>
                <c:pt idx="2893">
                  <c:v>172</c:v>
                </c:pt>
                <c:pt idx="2894">
                  <c:v>112</c:v>
                </c:pt>
                <c:pt idx="2895">
                  <c:v>155</c:v>
                </c:pt>
                <c:pt idx="2896">
                  <c:v>154</c:v>
                </c:pt>
                <c:pt idx="2897">
                  <c:v>122</c:v>
                </c:pt>
                <c:pt idx="2898">
                  <c:v>68</c:v>
                </c:pt>
                <c:pt idx="2899">
                  <c:v>19</c:v>
                </c:pt>
                <c:pt idx="2900">
                  <c:v>65</c:v>
                </c:pt>
                <c:pt idx="2901">
                  <c:v>114</c:v>
                </c:pt>
                <c:pt idx="2902">
                  <c:v>182</c:v>
                </c:pt>
                <c:pt idx="2903">
                  <c:v>264</c:v>
                </c:pt>
                <c:pt idx="2904">
                  <c:v>445</c:v>
                </c:pt>
                <c:pt idx="2905">
                  <c:v>662</c:v>
                </c:pt>
                <c:pt idx="2906">
                  <c:v>610</c:v>
                </c:pt>
                <c:pt idx="2907">
                  <c:v>488</c:v>
                </c:pt>
                <c:pt idx="2908">
                  <c:v>318</c:v>
                </c:pt>
                <c:pt idx="2909">
                  <c:v>13</c:v>
                </c:pt>
                <c:pt idx="2910">
                  <c:v>24</c:v>
                </c:pt>
                <c:pt idx="2911">
                  <c:v>60</c:v>
                </c:pt>
                <c:pt idx="2912">
                  <c:v>146</c:v>
                </c:pt>
                <c:pt idx="2913">
                  <c:v>74</c:v>
                </c:pt>
                <c:pt idx="2914">
                  <c:v>64</c:v>
                </c:pt>
                <c:pt idx="2915">
                  <c:v>80</c:v>
                </c:pt>
                <c:pt idx="2916">
                  <c:v>29</c:v>
                </c:pt>
                <c:pt idx="2917">
                  <c:v>41</c:v>
                </c:pt>
                <c:pt idx="2918">
                  <c:v>50</c:v>
                </c:pt>
                <c:pt idx="2919">
                  <c:v>98</c:v>
                </c:pt>
                <c:pt idx="2920">
                  <c:v>260</c:v>
                </c:pt>
                <c:pt idx="2921">
                  <c:v>377</c:v>
                </c:pt>
                <c:pt idx="2922">
                  <c:v>580</c:v>
                </c:pt>
                <c:pt idx="2923">
                  <c:v>664</c:v>
                </c:pt>
                <c:pt idx="2924">
                  <c:v>655</c:v>
                </c:pt>
                <c:pt idx="2925">
                  <c:v>673</c:v>
                </c:pt>
                <c:pt idx="2926">
                  <c:v>593</c:v>
                </c:pt>
                <c:pt idx="2927">
                  <c:v>467</c:v>
                </c:pt>
                <c:pt idx="2928">
                  <c:v>212</c:v>
                </c:pt>
                <c:pt idx="2929">
                  <c:v>121</c:v>
                </c:pt>
                <c:pt idx="2930">
                  <c:v>289</c:v>
                </c:pt>
                <c:pt idx="2931">
                  <c:v>453</c:v>
                </c:pt>
                <c:pt idx="2932">
                  <c:v>581</c:v>
                </c:pt>
                <c:pt idx="2933">
                  <c:v>665</c:v>
                </c:pt>
                <c:pt idx="2934">
                  <c:v>694</c:v>
                </c:pt>
                <c:pt idx="2935">
                  <c:v>677</c:v>
                </c:pt>
                <c:pt idx="2936">
                  <c:v>576</c:v>
                </c:pt>
                <c:pt idx="2937">
                  <c:v>479</c:v>
                </c:pt>
                <c:pt idx="2938">
                  <c:v>316</c:v>
                </c:pt>
                <c:pt idx="2939">
                  <c:v>116</c:v>
                </c:pt>
                <c:pt idx="2940">
                  <c:v>284</c:v>
                </c:pt>
                <c:pt idx="2941">
                  <c:v>447</c:v>
                </c:pt>
                <c:pt idx="2942">
                  <c:v>576</c:v>
                </c:pt>
                <c:pt idx="2943">
                  <c:v>658</c:v>
                </c:pt>
                <c:pt idx="2944">
                  <c:v>688</c:v>
                </c:pt>
                <c:pt idx="2945">
                  <c:v>665</c:v>
                </c:pt>
                <c:pt idx="2946">
                  <c:v>588</c:v>
                </c:pt>
                <c:pt idx="2947">
                  <c:v>465</c:v>
                </c:pt>
                <c:pt idx="2948">
                  <c:v>305</c:v>
                </c:pt>
                <c:pt idx="2949">
                  <c:v>97</c:v>
                </c:pt>
                <c:pt idx="2950">
                  <c:v>272</c:v>
                </c:pt>
                <c:pt idx="2951">
                  <c:v>432</c:v>
                </c:pt>
                <c:pt idx="2952">
                  <c:v>559</c:v>
                </c:pt>
                <c:pt idx="2953">
                  <c:v>644</c:v>
                </c:pt>
                <c:pt idx="2954">
                  <c:v>675</c:v>
                </c:pt>
                <c:pt idx="2955">
                  <c:v>656</c:v>
                </c:pt>
                <c:pt idx="2956">
                  <c:v>570</c:v>
                </c:pt>
                <c:pt idx="2957">
                  <c:v>460</c:v>
                </c:pt>
                <c:pt idx="2958">
                  <c:v>304</c:v>
                </c:pt>
                <c:pt idx="2959">
                  <c:v>107</c:v>
                </c:pt>
                <c:pt idx="2960">
                  <c:v>273</c:v>
                </c:pt>
                <c:pt idx="2961">
                  <c:v>433</c:v>
                </c:pt>
                <c:pt idx="2962">
                  <c:v>561</c:v>
                </c:pt>
                <c:pt idx="2963">
                  <c:v>644</c:v>
                </c:pt>
                <c:pt idx="2964">
                  <c:v>675</c:v>
                </c:pt>
                <c:pt idx="2965">
                  <c:v>663</c:v>
                </c:pt>
                <c:pt idx="2966">
                  <c:v>577</c:v>
                </c:pt>
                <c:pt idx="2967">
                  <c:v>449</c:v>
                </c:pt>
                <c:pt idx="2968">
                  <c:v>288</c:v>
                </c:pt>
                <c:pt idx="2969">
                  <c:v>110</c:v>
                </c:pt>
                <c:pt idx="2970">
                  <c:v>222</c:v>
                </c:pt>
                <c:pt idx="2971">
                  <c:v>432</c:v>
                </c:pt>
                <c:pt idx="2972">
                  <c:v>561</c:v>
                </c:pt>
                <c:pt idx="2973">
                  <c:v>642</c:v>
                </c:pt>
                <c:pt idx="2974">
                  <c:v>669</c:v>
                </c:pt>
                <c:pt idx="2975">
                  <c:v>641</c:v>
                </c:pt>
                <c:pt idx="2976">
                  <c:v>567</c:v>
                </c:pt>
                <c:pt idx="2977">
                  <c:v>440</c:v>
                </c:pt>
                <c:pt idx="2978">
                  <c:v>277</c:v>
                </c:pt>
                <c:pt idx="2979">
                  <c:v>58</c:v>
                </c:pt>
                <c:pt idx="2980">
                  <c:v>235</c:v>
                </c:pt>
                <c:pt idx="2981">
                  <c:v>417</c:v>
                </c:pt>
                <c:pt idx="2982">
                  <c:v>531</c:v>
                </c:pt>
                <c:pt idx="2983">
                  <c:v>524</c:v>
                </c:pt>
                <c:pt idx="2984">
                  <c:v>630</c:v>
                </c:pt>
                <c:pt idx="2985">
                  <c:v>646</c:v>
                </c:pt>
                <c:pt idx="2986">
                  <c:v>569</c:v>
                </c:pt>
                <c:pt idx="2987">
                  <c:v>423</c:v>
                </c:pt>
                <c:pt idx="2988">
                  <c:v>266</c:v>
                </c:pt>
                <c:pt idx="2989">
                  <c:v>99</c:v>
                </c:pt>
                <c:pt idx="2990">
                  <c:v>266</c:v>
                </c:pt>
                <c:pt idx="2991">
                  <c:v>424</c:v>
                </c:pt>
                <c:pt idx="2992">
                  <c:v>532</c:v>
                </c:pt>
                <c:pt idx="2993">
                  <c:v>640</c:v>
                </c:pt>
                <c:pt idx="2994">
                  <c:v>669</c:v>
                </c:pt>
                <c:pt idx="2995">
                  <c:v>646</c:v>
                </c:pt>
                <c:pt idx="2996">
                  <c:v>570</c:v>
                </c:pt>
                <c:pt idx="2997">
                  <c:v>440</c:v>
                </c:pt>
                <c:pt idx="2998">
                  <c:v>275</c:v>
                </c:pt>
                <c:pt idx="2999">
                  <c:v>95</c:v>
                </c:pt>
                <c:pt idx="3000">
                  <c:v>256</c:v>
                </c:pt>
                <c:pt idx="3001">
                  <c:v>418</c:v>
                </c:pt>
                <c:pt idx="3002">
                  <c:v>543</c:v>
                </c:pt>
                <c:pt idx="3003">
                  <c:v>619</c:v>
                </c:pt>
                <c:pt idx="3004">
                  <c:v>646</c:v>
                </c:pt>
                <c:pt idx="3005">
                  <c:v>617</c:v>
                </c:pt>
                <c:pt idx="3006">
                  <c:v>537</c:v>
                </c:pt>
                <c:pt idx="3007">
                  <c:v>408</c:v>
                </c:pt>
                <c:pt idx="3008">
                  <c:v>2</c:v>
                </c:pt>
                <c:pt idx="3009">
                  <c:v>3</c:v>
                </c:pt>
                <c:pt idx="3010">
                  <c:v>6</c:v>
                </c:pt>
                <c:pt idx="3011">
                  <c:v>35</c:v>
                </c:pt>
                <c:pt idx="3012">
                  <c:v>68</c:v>
                </c:pt>
                <c:pt idx="3013">
                  <c:v>109</c:v>
                </c:pt>
                <c:pt idx="3014">
                  <c:v>75</c:v>
                </c:pt>
                <c:pt idx="3015">
                  <c:v>78</c:v>
                </c:pt>
                <c:pt idx="3016">
                  <c:v>89</c:v>
                </c:pt>
                <c:pt idx="3017">
                  <c:v>23</c:v>
                </c:pt>
                <c:pt idx="3018">
                  <c:v>78</c:v>
                </c:pt>
                <c:pt idx="3019">
                  <c:v>268</c:v>
                </c:pt>
                <c:pt idx="3020">
                  <c:v>452</c:v>
                </c:pt>
                <c:pt idx="3021">
                  <c:v>598</c:v>
                </c:pt>
                <c:pt idx="3022">
                  <c:v>695</c:v>
                </c:pt>
                <c:pt idx="3023">
                  <c:v>736</c:v>
                </c:pt>
                <c:pt idx="3024">
                  <c:v>717</c:v>
                </c:pt>
                <c:pt idx="3025">
                  <c:v>640</c:v>
                </c:pt>
                <c:pt idx="3026">
                  <c:v>513</c:v>
                </c:pt>
                <c:pt idx="3027">
                  <c:v>343</c:v>
                </c:pt>
                <c:pt idx="3028">
                  <c:v>145</c:v>
                </c:pt>
                <c:pt idx="3029">
                  <c:v>60</c:v>
                </c:pt>
                <c:pt idx="3030">
                  <c:v>236</c:v>
                </c:pt>
                <c:pt idx="3031">
                  <c:v>440</c:v>
                </c:pt>
                <c:pt idx="3032">
                  <c:v>593</c:v>
                </c:pt>
                <c:pt idx="3033">
                  <c:v>680</c:v>
                </c:pt>
                <c:pt idx="3034">
                  <c:v>716</c:v>
                </c:pt>
                <c:pt idx="3035">
                  <c:v>699</c:v>
                </c:pt>
                <c:pt idx="3036">
                  <c:v>633</c:v>
                </c:pt>
                <c:pt idx="3037">
                  <c:v>419</c:v>
                </c:pt>
                <c:pt idx="3038">
                  <c:v>155</c:v>
                </c:pt>
                <c:pt idx="3039">
                  <c:v>52</c:v>
                </c:pt>
                <c:pt idx="3040">
                  <c:v>157</c:v>
                </c:pt>
                <c:pt idx="3041">
                  <c:v>397</c:v>
                </c:pt>
                <c:pt idx="3042">
                  <c:v>842</c:v>
                </c:pt>
                <c:pt idx="3043">
                  <c:v>310</c:v>
                </c:pt>
                <c:pt idx="3044">
                  <c:v>14</c:v>
                </c:pt>
                <c:pt idx="3045">
                  <c:v>181</c:v>
                </c:pt>
                <c:pt idx="3046">
                  <c:v>398</c:v>
                </c:pt>
                <c:pt idx="3047">
                  <c:v>750</c:v>
                </c:pt>
                <c:pt idx="3048">
                  <c:v>632</c:v>
                </c:pt>
                <c:pt idx="3049">
                  <c:v>200</c:v>
                </c:pt>
                <c:pt idx="3050">
                  <c:v>3</c:v>
                </c:pt>
                <c:pt idx="3051">
                  <c:v>44</c:v>
                </c:pt>
                <c:pt idx="3052">
                  <c:v>143</c:v>
                </c:pt>
                <c:pt idx="3053">
                  <c:v>379</c:v>
                </c:pt>
                <c:pt idx="3054">
                  <c:v>190</c:v>
                </c:pt>
                <c:pt idx="3055">
                  <c:v>89</c:v>
                </c:pt>
                <c:pt idx="3056">
                  <c:v>363</c:v>
                </c:pt>
                <c:pt idx="3057">
                  <c:v>927</c:v>
                </c:pt>
                <c:pt idx="3058">
                  <c:v>190</c:v>
                </c:pt>
                <c:pt idx="3059">
                  <c:v>181</c:v>
                </c:pt>
                <c:pt idx="3060">
                  <c:v>377</c:v>
                </c:pt>
                <c:pt idx="3061">
                  <c:v>945</c:v>
                </c:pt>
                <c:pt idx="3062">
                  <c:v>119</c:v>
                </c:pt>
                <c:pt idx="3063">
                  <c:v>147</c:v>
                </c:pt>
                <c:pt idx="3064">
                  <c:v>382</c:v>
                </c:pt>
                <c:pt idx="3065">
                  <c:v>901</c:v>
                </c:pt>
                <c:pt idx="3066">
                  <c:v>184</c:v>
                </c:pt>
                <c:pt idx="3067">
                  <c:v>600</c:v>
                </c:pt>
                <c:pt idx="3068">
                  <c:v>167</c:v>
                </c:pt>
                <c:pt idx="3069">
                  <c:v>120</c:v>
                </c:pt>
                <c:pt idx="3070">
                  <c:v>377</c:v>
                </c:pt>
                <c:pt idx="3071">
                  <c:v>443</c:v>
                </c:pt>
                <c:pt idx="3072">
                  <c:v>379</c:v>
                </c:pt>
                <c:pt idx="3073">
                  <c:v>195</c:v>
                </c:pt>
                <c:pt idx="3074">
                  <c:v>125</c:v>
                </c:pt>
                <c:pt idx="3075">
                  <c:v>380</c:v>
                </c:pt>
                <c:pt idx="3076">
                  <c:v>609</c:v>
                </c:pt>
                <c:pt idx="3077">
                  <c:v>179</c:v>
                </c:pt>
                <c:pt idx="3078">
                  <c:v>144</c:v>
                </c:pt>
                <c:pt idx="3079">
                  <c:v>388</c:v>
                </c:pt>
                <c:pt idx="3080">
                  <c:v>173</c:v>
                </c:pt>
                <c:pt idx="3081">
                  <c:v>141</c:v>
                </c:pt>
                <c:pt idx="3082">
                  <c:v>384</c:v>
                </c:pt>
                <c:pt idx="3083">
                  <c:v>36</c:v>
                </c:pt>
                <c:pt idx="3084">
                  <c:v>103</c:v>
                </c:pt>
                <c:pt idx="3085">
                  <c:v>216</c:v>
                </c:pt>
                <c:pt idx="3086">
                  <c:v>275</c:v>
                </c:pt>
                <c:pt idx="3087">
                  <c:v>556</c:v>
                </c:pt>
                <c:pt idx="3088">
                  <c:v>659</c:v>
                </c:pt>
                <c:pt idx="3089">
                  <c:v>637</c:v>
                </c:pt>
                <c:pt idx="3090">
                  <c:v>715</c:v>
                </c:pt>
                <c:pt idx="3091">
                  <c:v>541</c:v>
                </c:pt>
                <c:pt idx="3092">
                  <c:v>126</c:v>
                </c:pt>
                <c:pt idx="3093">
                  <c:v>183</c:v>
                </c:pt>
                <c:pt idx="3094">
                  <c:v>218</c:v>
                </c:pt>
                <c:pt idx="3095">
                  <c:v>575</c:v>
                </c:pt>
                <c:pt idx="3096">
                  <c:v>896</c:v>
                </c:pt>
                <c:pt idx="3097">
                  <c:v>567</c:v>
                </c:pt>
                <c:pt idx="3098">
                  <c:v>606</c:v>
                </c:pt>
                <c:pt idx="3099">
                  <c:v>51</c:v>
                </c:pt>
                <c:pt idx="3100">
                  <c:v>76</c:v>
                </c:pt>
                <c:pt idx="3101">
                  <c:v>204</c:v>
                </c:pt>
                <c:pt idx="3102">
                  <c:v>490</c:v>
                </c:pt>
                <c:pt idx="3103">
                  <c:v>958</c:v>
                </c:pt>
                <c:pt idx="3104">
                  <c:v>137</c:v>
                </c:pt>
                <c:pt idx="3105">
                  <c:v>119</c:v>
                </c:pt>
                <c:pt idx="3106">
                  <c:v>339</c:v>
                </c:pt>
                <c:pt idx="3107">
                  <c:v>145</c:v>
                </c:pt>
                <c:pt idx="3108">
                  <c:v>121</c:v>
                </c:pt>
                <c:pt idx="3109">
                  <c:v>296</c:v>
                </c:pt>
                <c:pt idx="3110">
                  <c:v>775</c:v>
                </c:pt>
                <c:pt idx="3111">
                  <c:v>141</c:v>
                </c:pt>
                <c:pt idx="3112">
                  <c:v>109</c:v>
                </c:pt>
                <c:pt idx="3113">
                  <c:v>336</c:v>
                </c:pt>
                <c:pt idx="3114">
                  <c:v>518</c:v>
                </c:pt>
                <c:pt idx="3115">
                  <c:v>999</c:v>
                </c:pt>
                <c:pt idx="3116">
                  <c:v>959</c:v>
                </c:pt>
                <c:pt idx="3117">
                  <c:v>138</c:v>
                </c:pt>
                <c:pt idx="3118">
                  <c:v>116</c:v>
                </c:pt>
                <c:pt idx="3119">
                  <c:v>353</c:v>
                </c:pt>
                <c:pt idx="3120">
                  <c:v>139</c:v>
                </c:pt>
                <c:pt idx="3121">
                  <c:v>111</c:v>
                </c:pt>
                <c:pt idx="3122">
                  <c:v>346</c:v>
                </c:pt>
                <c:pt idx="3123">
                  <c:v>490</c:v>
                </c:pt>
                <c:pt idx="3124">
                  <c:v>129</c:v>
                </c:pt>
                <c:pt idx="3125">
                  <c:v>104</c:v>
                </c:pt>
                <c:pt idx="3126">
                  <c:v>335</c:v>
                </c:pt>
                <c:pt idx="3127">
                  <c:v>596</c:v>
                </c:pt>
                <c:pt idx="3128">
                  <c:v>116</c:v>
                </c:pt>
                <c:pt idx="3129">
                  <c:v>30</c:v>
                </c:pt>
                <c:pt idx="3130">
                  <c:v>300</c:v>
                </c:pt>
                <c:pt idx="3131">
                  <c:v>753</c:v>
                </c:pt>
                <c:pt idx="3132">
                  <c:v>884</c:v>
                </c:pt>
                <c:pt idx="3133">
                  <c:v>121</c:v>
                </c:pt>
                <c:pt idx="3134">
                  <c:v>2</c:v>
                </c:pt>
                <c:pt idx="3135">
                  <c:v>5</c:v>
                </c:pt>
                <c:pt idx="3136">
                  <c:v>147</c:v>
                </c:pt>
                <c:pt idx="3137">
                  <c:v>416</c:v>
                </c:pt>
                <c:pt idx="3138">
                  <c:v>622</c:v>
                </c:pt>
                <c:pt idx="3139">
                  <c:v>331</c:v>
                </c:pt>
                <c:pt idx="3140">
                  <c:v>352</c:v>
                </c:pt>
                <c:pt idx="3141">
                  <c:v>420</c:v>
                </c:pt>
                <c:pt idx="3142">
                  <c:v>714</c:v>
                </c:pt>
                <c:pt idx="3143">
                  <c:v>330</c:v>
                </c:pt>
                <c:pt idx="3144">
                  <c:v>228</c:v>
                </c:pt>
                <c:pt idx="3145">
                  <c:v>120</c:v>
                </c:pt>
                <c:pt idx="3146">
                  <c:v>62</c:v>
                </c:pt>
                <c:pt idx="3147">
                  <c:v>143</c:v>
                </c:pt>
                <c:pt idx="3148">
                  <c:v>255</c:v>
                </c:pt>
                <c:pt idx="3149">
                  <c:v>628</c:v>
                </c:pt>
                <c:pt idx="3150">
                  <c:v>506</c:v>
                </c:pt>
                <c:pt idx="3151">
                  <c:v>378</c:v>
                </c:pt>
                <c:pt idx="3152">
                  <c:v>976</c:v>
                </c:pt>
                <c:pt idx="3153">
                  <c:v>489</c:v>
                </c:pt>
                <c:pt idx="3154">
                  <c:v>47</c:v>
                </c:pt>
                <c:pt idx="3155">
                  <c:v>16</c:v>
                </c:pt>
                <c:pt idx="3156">
                  <c:v>7</c:v>
                </c:pt>
                <c:pt idx="3157">
                  <c:v>55</c:v>
                </c:pt>
                <c:pt idx="3158">
                  <c:v>272</c:v>
                </c:pt>
                <c:pt idx="3159">
                  <c:v>646</c:v>
                </c:pt>
                <c:pt idx="3160">
                  <c:v>861</c:v>
                </c:pt>
                <c:pt idx="3161">
                  <c:v>788</c:v>
                </c:pt>
                <c:pt idx="3162">
                  <c:v>293</c:v>
                </c:pt>
                <c:pt idx="3163">
                  <c:v>439</c:v>
                </c:pt>
                <c:pt idx="3164">
                  <c:v>298</c:v>
                </c:pt>
                <c:pt idx="3165">
                  <c:v>73</c:v>
                </c:pt>
                <c:pt idx="3166">
                  <c:v>36</c:v>
                </c:pt>
                <c:pt idx="3167">
                  <c:v>78</c:v>
                </c:pt>
                <c:pt idx="3168">
                  <c:v>147</c:v>
                </c:pt>
                <c:pt idx="3169">
                  <c:v>516</c:v>
                </c:pt>
                <c:pt idx="3170">
                  <c:v>135</c:v>
                </c:pt>
                <c:pt idx="3171">
                  <c:v>107</c:v>
                </c:pt>
                <c:pt idx="3172">
                  <c:v>343</c:v>
                </c:pt>
                <c:pt idx="3173">
                  <c:v>595</c:v>
                </c:pt>
                <c:pt idx="3174">
                  <c:v>1009</c:v>
                </c:pt>
                <c:pt idx="3175">
                  <c:v>605</c:v>
                </c:pt>
                <c:pt idx="3176">
                  <c:v>104</c:v>
                </c:pt>
                <c:pt idx="3177">
                  <c:v>68</c:v>
                </c:pt>
                <c:pt idx="3178">
                  <c:v>301</c:v>
                </c:pt>
                <c:pt idx="3179">
                  <c:v>519</c:v>
                </c:pt>
                <c:pt idx="3180">
                  <c:v>642</c:v>
                </c:pt>
                <c:pt idx="3181">
                  <c:v>646</c:v>
                </c:pt>
                <c:pt idx="3182">
                  <c:v>81</c:v>
                </c:pt>
                <c:pt idx="3183">
                  <c:v>91</c:v>
                </c:pt>
                <c:pt idx="3184">
                  <c:v>326</c:v>
                </c:pt>
                <c:pt idx="3185">
                  <c:v>578</c:v>
                </c:pt>
                <c:pt idx="3186">
                  <c:v>109</c:v>
                </c:pt>
                <c:pt idx="3187">
                  <c:v>90</c:v>
                </c:pt>
                <c:pt idx="3188">
                  <c:v>334</c:v>
                </c:pt>
                <c:pt idx="3189">
                  <c:v>102</c:v>
                </c:pt>
                <c:pt idx="3190">
                  <c:v>71</c:v>
                </c:pt>
                <c:pt idx="3191">
                  <c:v>324</c:v>
                </c:pt>
                <c:pt idx="3192">
                  <c:v>541</c:v>
                </c:pt>
                <c:pt idx="3193">
                  <c:v>91</c:v>
                </c:pt>
                <c:pt idx="3194">
                  <c:v>1</c:v>
                </c:pt>
                <c:pt idx="3195">
                  <c:v>2</c:v>
                </c:pt>
                <c:pt idx="3196">
                  <c:v>107</c:v>
                </c:pt>
                <c:pt idx="3197">
                  <c:v>471</c:v>
                </c:pt>
                <c:pt idx="3198">
                  <c:v>477</c:v>
                </c:pt>
                <c:pt idx="3199">
                  <c:v>812</c:v>
                </c:pt>
                <c:pt idx="3200">
                  <c:v>512</c:v>
                </c:pt>
                <c:pt idx="3201">
                  <c:v>489</c:v>
                </c:pt>
                <c:pt idx="3202">
                  <c:v>280</c:v>
                </c:pt>
                <c:pt idx="3203">
                  <c:v>68</c:v>
                </c:pt>
                <c:pt idx="3204">
                  <c:v>73</c:v>
                </c:pt>
                <c:pt idx="3205">
                  <c:v>30</c:v>
                </c:pt>
                <c:pt idx="3206">
                  <c:v>84</c:v>
                </c:pt>
                <c:pt idx="3207">
                  <c:v>356</c:v>
                </c:pt>
                <c:pt idx="3208">
                  <c:v>607</c:v>
                </c:pt>
                <c:pt idx="3209">
                  <c:v>626</c:v>
                </c:pt>
                <c:pt idx="3210">
                  <c:v>99</c:v>
                </c:pt>
                <c:pt idx="3211">
                  <c:v>107</c:v>
                </c:pt>
                <c:pt idx="3212">
                  <c:v>359</c:v>
                </c:pt>
                <c:pt idx="3213">
                  <c:v>615</c:v>
                </c:pt>
                <c:pt idx="3214">
                  <c:v>96</c:v>
                </c:pt>
                <c:pt idx="3215">
                  <c:v>88</c:v>
                </c:pt>
                <c:pt idx="3216">
                  <c:v>340</c:v>
                </c:pt>
                <c:pt idx="3217">
                  <c:v>594</c:v>
                </c:pt>
                <c:pt idx="3218">
                  <c:v>86</c:v>
                </c:pt>
                <c:pt idx="3219">
                  <c:v>83</c:v>
                </c:pt>
                <c:pt idx="3220">
                  <c:v>322</c:v>
                </c:pt>
                <c:pt idx="3221">
                  <c:v>586</c:v>
                </c:pt>
                <c:pt idx="3222">
                  <c:v>72</c:v>
                </c:pt>
                <c:pt idx="3223">
                  <c:v>89</c:v>
                </c:pt>
                <c:pt idx="3224">
                  <c:v>322</c:v>
                </c:pt>
                <c:pt idx="3225">
                  <c:v>858</c:v>
                </c:pt>
                <c:pt idx="3226">
                  <c:v>662</c:v>
                </c:pt>
                <c:pt idx="3227">
                  <c:v>64</c:v>
                </c:pt>
                <c:pt idx="3228">
                  <c:v>24</c:v>
                </c:pt>
                <c:pt idx="3229">
                  <c:v>138</c:v>
                </c:pt>
                <c:pt idx="3230">
                  <c:v>411</c:v>
                </c:pt>
                <c:pt idx="3231">
                  <c:v>707</c:v>
                </c:pt>
                <c:pt idx="3232">
                  <c:v>837</c:v>
                </c:pt>
                <c:pt idx="3233">
                  <c:v>626</c:v>
                </c:pt>
                <c:pt idx="3234">
                  <c:v>927</c:v>
                </c:pt>
                <c:pt idx="3235">
                  <c:v>824</c:v>
                </c:pt>
                <c:pt idx="3236">
                  <c:v>620</c:v>
                </c:pt>
                <c:pt idx="3237">
                  <c:v>507</c:v>
                </c:pt>
                <c:pt idx="3238">
                  <c:v>4</c:v>
                </c:pt>
                <c:pt idx="3239">
                  <c:v>11</c:v>
                </c:pt>
                <c:pt idx="3240">
                  <c:v>48</c:v>
                </c:pt>
                <c:pt idx="3241">
                  <c:v>163</c:v>
                </c:pt>
                <c:pt idx="3242">
                  <c:v>286</c:v>
                </c:pt>
                <c:pt idx="3243">
                  <c:v>586</c:v>
                </c:pt>
                <c:pt idx="3244">
                  <c:v>923</c:v>
                </c:pt>
                <c:pt idx="3245">
                  <c:v>797</c:v>
                </c:pt>
                <c:pt idx="3246">
                  <c:v>512</c:v>
                </c:pt>
                <c:pt idx="3247">
                  <c:v>11</c:v>
                </c:pt>
                <c:pt idx="3248">
                  <c:v>75</c:v>
                </c:pt>
                <c:pt idx="3249">
                  <c:v>301</c:v>
                </c:pt>
                <c:pt idx="3250">
                  <c:v>677</c:v>
                </c:pt>
                <c:pt idx="3251">
                  <c:v>111</c:v>
                </c:pt>
                <c:pt idx="3252">
                  <c:v>3</c:v>
                </c:pt>
                <c:pt idx="3253">
                  <c:v>55</c:v>
                </c:pt>
                <c:pt idx="3254">
                  <c:v>336</c:v>
                </c:pt>
                <c:pt idx="3255">
                  <c:v>604</c:v>
                </c:pt>
                <c:pt idx="3256">
                  <c:v>580</c:v>
                </c:pt>
                <c:pt idx="3257">
                  <c:v>62</c:v>
                </c:pt>
                <c:pt idx="3258">
                  <c:v>73</c:v>
                </c:pt>
                <c:pt idx="3259">
                  <c:v>316</c:v>
                </c:pt>
                <c:pt idx="3260">
                  <c:v>595</c:v>
                </c:pt>
                <c:pt idx="3261">
                  <c:v>55</c:v>
                </c:pt>
                <c:pt idx="3262">
                  <c:v>72</c:v>
                </c:pt>
                <c:pt idx="3263">
                  <c:v>312</c:v>
                </c:pt>
                <c:pt idx="3264">
                  <c:v>513</c:v>
                </c:pt>
                <c:pt idx="3265">
                  <c:v>43</c:v>
                </c:pt>
                <c:pt idx="3266">
                  <c:v>62</c:v>
                </c:pt>
                <c:pt idx="3267">
                  <c:v>294</c:v>
                </c:pt>
                <c:pt idx="3268">
                  <c:v>553</c:v>
                </c:pt>
                <c:pt idx="3269">
                  <c:v>525</c:v>
                </c:pt>
                <c:pt idx="3270">
                  <c:v>38</c:v>
                </c:pt>
                <c:pt idx="3271">
                  <c:v>7</c:v>
                </c:pt>
                <c:pt idx="3272">
                  <c:v>56</c:v>
                </c:pt>
                <c:pt idx="3273">
                  <c:v>269</c:v>
                </c:pt>
                <c:pt idx="3274">
                  <c:v>414</c:v>
                </c:pt>
                <c:pt idx="3275">
                  <c:v>328</c:v>
                </c:pt>
                <c:pt idx="3276">
                  <c:v>479</c:v>
                </c:pt>
                <c:pt idx="3277">
                  <c:v>521</c:v>
                </c:pt>
                <c:pt idx="3278">
                  <c:v>607</c:v>
                </c:pt>
                <c:pt idx="3279">
                  <c:v>741</c:v>
                </c:pt>
                <c:pt idx="3280">
                  <c:v>326</c:v>
                </c:pt>
                <c:pt idx="3281">
                  <c:v>74</c:v>
                </c:pt>
                <c:pt idx="3282">
                  <c:v>8</c:v>
                </c:pt>
                <c:pt idx="3283">
                  <c:v>28</c:v>
                </c:pt>
                <c:pt idx="3284">
                  <c:v>44</c:v>
                </c:pt>
                <c:pt idx="3285">
                  <c:v>93</c:v>
                </c:pt>
                <c:pt idx="3286">
                  <c:v>181</c:v>
                </c:pt>
                <c:pt idx="3287">
                  <c:v>212</c:v>
                </c:pt>
                <c:pt idx="3288">
                  <c:v>129</c:v>
                </c:pt>
                <c:pt idx="3289">
                  <c:v>127</c:v>
                </c:pt>
                <c:pt idx="3290">
                  <c:v>90</c:v>
                </c:pt>
                <c:pt idx="3291">
                  <c:v>68</c:v>
                </c:pt>
                <c:pt idx="3292">
                  <c:v>29</c:v>
                </c:pt>
                <c:pt idx="3293">
                  <c:v>9</c:v>
                </c:pt>
                <c:pt idx="3294">
                  <c:v>67</c:v>
                </c:pt>
                <c:pt idx="3295">
                  <c:v>143</c:v>
                </c:pt>
                <c:pt idx="3296">
                  <c:v>175</c:v>
                </c:pt>
                <c:pt idx="3297">
                  <c:v>383</c:v>
                </c:pt>
                <c:pt idx="3298">
                  <c:v>514</c:v>
                </c:pt>
                <c:pt idx="3299">
                  <c:v>484</c:v>
                </c:pt>
                <c:pt idx="3300">
                  <c:v>72</c:v>
                </c:pt>
                <c:pt idx="3301">
                  <c:v>119</c:v>
                </c:pt>
                <c:pt idx="3302">
                  <c:v>168</c:v>
                </c:pt>
                <c:pt idx="3303">
                  <c:v>508</c:v>
                </c:pt>
                <c:pt idx="3304">
                  <c:v>435</c:v>
                </c:pt>
                <c:pt idx="3305">
                  <c:v>425</c:v>
                </c:pt>
                <c:pt idx="3306">
                  <c:v>19</c:v>
                </c:pt>
                <c:pt idx="3307">
                  <c:v>70</c:v>
                </c:pt>
                <c:pt idx="3308">
                  <c:v>144</c:v>
                </c:pt>
                <c:pt idx="3309">
                  <c:v>182</c:v>
                </c:pt>
                <c:pt idx="3310">
                  <c:v>561</c:v>
                </c:pt>
                <c:pt idx="3311">
                  <c:v>507</c:v>
                </c:pt>
                <c:pt idx="3312">
                  <c:v>38</c:v>
                </c:pt>
                <c:pt idx="3313">
                  <c:v>172</c:v>
                </c:pt>
                <c:pt idx="3314">
                  <c:v>317</c:v>
                </c:pt>
                <c:pt idx="3315">
                  <c:v>286</c:v>
                </c:pt>
                <c:pt idx="3316">
                  <c:v>487</c:v>
                </c:pt>
                <c:pt idx="3317">
                  <c:v>114</c:v>
                </c:pt>
                <c:pt idx="3318">
                  <c:v>839</c:v>
                </c:pt>
                <c:pt idx="3319">
                  <c:v>538</c:v>
                </c:pt>
                <c:pt idx="3320">
                  <c:v>813</c:v>
                </c:pt>
                <c:pt idx="3321">
                  <c:v>472</c:v>
                </c:pt>
                <c:pt idx="3322">
                  <c:v>32</c:v>
                </c:pt>
                <c:pt idx="3323">
                  <c:v>246</c:v>
                </c:pt>
                <c:pt idx="3324">
                  <c:v>503</c:v>
                </c:pt>
                <c:pt idx="3325">
                  <c:v>801</c:v>
                </c:pt>
                <c:pt idx="3326">
                  <c:v>794</c:v>
                </c:pt>
                <c:pt idx="3327">
                  <c:v>843</c:v>
                </c:pt>
                <c:pt idx="3328">
                  <c:v>200</c:v>
                </c:pt>
                <c:pt idx="3329">
                  <c:v>68</c:v>
                </c:pt>
                <c:pt idx="3330">
                  <c:v>158</c:v>
                </c:pt>
                <c:pt idx="3331">
                  <c:v>34</c:v>
                </c:pt>
                <c:pt idx="3332">
                  <c:v>158</c:v>
                </c:pt>
                <c:pt idx="3333">
                  <c:v>147</c:v>
                </c:pt>
                <c:pt idx="3334">
                  <c:v>429</c:v>
                </c:pt>
                <c:pt idx="3335">
                  <c:v>648</c:v>
                </c:pt>
                <c:pt idx="3336">
                  <c:v>735</c:v>
                </c:pt>
                <c:pt idx="3337">
                  <c:v>448</c:v>
                </c:pt>
                <c:pt idx="3338">
                  <c:v>37</c:v>
                </c:pt>
                <c:pt idx="3339">
                  <c:v>245</c:v>
                </c:pt>
                <c:pt idx="3340">
                  <c:v>512</c:v>
                </c:pt>
                <c:pt idx="3341">
                  <c:v>445</c:v>
                </c:pt>
                <c:pt idx="3342">
                  <c:v>38</c:v>
                </c:pt>
                <c:pt idx="3343">
                  <c:v>164</c:v>
                </c:pt>
                <c:pt idx="3344">
                  <c:v>470</c:v>
                </c:pt>
                <c:pt idx="3345">
                  <c:v>817</c:v>
                </c:pt>
                <c:pt idx="3346">
                  <c:v>580</c:v>
                </c:pt>
                <c:pt idx="3347">
                  <c:v>335</c:v>
                </c:pt>
                <c:pt idx="3348">
                  <c:v>445</c:v>
                </c:pt>
                <c:pt idx="3349">
                  <c:v>345</c:v>
                </c:pt>
                <c:pt idx="3350">
                  <c:v>18</c:v>
                </c:pt>
                <c:pt idx="3351">
                  <c:v>162</c:v>
                </c:pt>
                <c:pt idx="3352">
                  <c:v>398</c:v>
                </c:pt>
                <c:pt idx="3353">
                  <c:v>602</c:v>
                </c:pt>
                <c:pt idx="3354">
                  <c:v>824</c:v>
                </c:pt>
                <c:pt idx="3355">
                  <c:v>789</c:v>
                </c:pt>
                <c:pt idx="3356">
                  <c:v>454</c:v>
                </c:pt>
                <c:pt idx="3357">
                  <c:v>33</c:v>
                </c:pt>
                <c:pt idx="3358">
                  <c:v>227</c:v>
                </c:pt>
                <c:pt idx="3359">
                  <c:v>473</c:v>
                </c:pt>
                <c:pt idx="3360">
                  <c:v>888</c:v>
                </c:pt>
                <c:pt idx="3361">
                  <c:v>593</c:v>
                </c:pt>
                <c:pt idx="3362">
                  <c:v>446</c:v>
                </c:pt>
                <c:pt idx="3363">
                  <c:v>35</c:v>
                </c:pt>
                <c:pt idx="3364">
                  <c:v>237</c:v>
                </c:pt>
                <c:pt idx="3365">
                  <c:v>479</c:v>
                </c:pt>
                <c:pt idx="3366">
                  <c:v>851</c:v>
                </c:pt>
                <c:pt idx="3367">
                  <c:v>646</c:v>
                </c:pt>
                <c:pt idx="3368">
                  <c:v>425</c:v>
                </c:pt>
                <c:pt idx="3369">
                  <c:v>223</c:v>
                </c:pt>
                <c:pt idx="3370">
                  <c:v>476</c:v>
                </c:pt>
                <c:pt idx="3371">
                  <c:v>388</c:v>
                </c:pt>
                <c:pt idx="3372">
                  <c:v>201</c:v>
                </c:pt>
                <c:pt idx="3373">
                  <c:v>261</c:v>
                </c:pt>
                <c:pt idx="3374">
                  <c:v>357</c:v>
                </c:pt>
                <c:pt idx="3375">
                  <c:v>556</c:v>
                </c:pt>
                <c:pt idx="3376">
                  <c:v>703</c:v>
                </c:pt>
                <c:pt idx="3377">
                  <c:v>660</c:v>
                </c:pt>
                <c:pt idx="3378">
                  <c:v>758</c:v>
                </c:pt>
                <c:pt idx="3379">
                  <c:v>569</c:v>
                </c:pt>
                <c:pt idx="3380">
                  <c:v>295</c:v>
                </c:pt>
                <c:pt idx="3381">
                  <c:v>142</c:v>
                </c:pt>
                <c:pt idx="3382">
                  <c:v>207</c:v>
                </c:pt>
                <c:pt idx="3383">
                  <c:v>486</c:v>
                </c:pt>
                <c:pt idx="3384">
                  <c:v>659</c:v>
                </c:pt>
                <c:pt idx="3385">
                  <c:v>692</c:v>
                </c:pt>
                <c:pt idx="3386">
                  <c:v>413</c:v>
                </c:pt>
                <c:pt idx="3387">
                  <c:v>625</c:v>
                </c:pt>
                <c:pt idx="3388">
                  <c:v>475</c:v>
                </c:pt>
                <c:pt idx="3389">
                  <c:v>290</c:v>
                </c:pt>
                <c:pt idx="3390">
                  <c:v>74</c:v>
                </c:pt>
                <c:pt idx="3391">
                  <c:v>69</c:v>
                </c:pt>
                <c:pt idx="3392">
                  <c:v>503</c:v>
                </c:pt>
                <c:pt idx="3393">
                  <c:v>693</c:v>
                </c:pt>
                <c:pt idx="3394">
                  <c:v>422</c:v>
                </c:pt>
                <c:pt idx="3395">
                  <c:v>250</c:v>
                </c:pt>
                <c:pt idx="3396">
                  <c:v>769</c:v>
                </c:pt>
                <c:pt idx="3397">
                  <c:v>928</c:v>
                </c:pt>
                <c:pt idx="3398">
                  <c:v>240</c:v>
                </c:pt>
                <c:pt idx="3399">
                  <c:v>73</c:v>
                </c:pt>
                <c:pt idx="3400">
                  <c:v>423</c:v>
                </c:pt>
                <c:pt idx="3401">
                  <c:v>864</c:v>
                </c:pt>
                <c:pt idx="3402">
                  <c:v>913</c:v>
                </c:pt>
                <c:pt idx="3403">
                  <c:v>636</c:v>
                </c:pt>
                <c:pt idx="3404">
                  <c:v>420</c:v>
                </c:pt>
                <c:pt idx="3405">
                  <c:v>261</c:v>
                </c:pt>
                <c:pt idx="3406">
                  <c:v>521</c:v>
                </c:pt>
                <c:pt idx="3407">
                  <c:v>636</c:v>
                </c:pt>
                <c:pt idx="3408">
                  <c:v>308</c:v>
                </c:pt>
                <c:pt idx="3409">
                  <c:v>247</c:v>
                </c:pt>
                <c:pt idx="3410">
                  <c:v>501</c:v>
                </c:pt>
                <c:pt idx="3411">
                  <c:v>393</c:v>
                </c:pt>
                <c:pt idx="3412">
                  <c:v>174</c:v>
                </c:pt>
                <c:pt idx="3413">
                  <c:v>462</c:v>
                </c:pt>
                <c:pt idx="3414">
                  <c:v>686</c:v>
                </c:pt>
                <c:pt idx="3415">
                  <c:v>389</c:v>
                </c:pt>
                <c:pt idx="3416">
                  <c:v>241</c:v>
                </c:pt>
                <c:pt idx="3417">
                  <c:v>497</c:v>
                </c:pt>
                <c:pt idx="3418">
                  <c:v>621</c:v>
                </c:pt>
                <c:pt idx="3419">
                  <c:v>376</c:v>
                </c:pt>
                <c:pt idx="3420">
                  <c:v>211</c:v>
                </c:pt>
                <c:pt idx="3421">
                  <c:v>458</c:v>
                </c:pt>
                <c:pt idx="3422">
                  <c:v>676</c:v>
                </c:pt>
                <c:pt idx="3423">
                  <c:v>395</c:v>
                </c:pt>
                <c:pt idx="3424">
                  <c:v>244</c:v>
                </c:pt>
                <c:pt idx="3425">
                  <c:v>506</c:v>
                </c:pt>
                <c:pt idx="3426">
                  <c:v>640</c:v>
                </c:pt>
                <c:pt idx="3427">
                  <c:v>48</c:v>
                </c:pt>
                <c:pt idx="3428">
                  <c:v>207</c:v>
                </c:pt>
                <c:pt idx="3429">
                  <c:v>386</c:v>
                </c:pt>
                <c:pt idx="3430">
                  <c:v>561</c:v>
                </c:pt>
                <c:pt idx="3431">
                  <c:v>689</c:v>
                </c:pt>
                <c:pt idx="3432">
                  <c:v>763</c:v>
                </c:pt>
                <c:pt idx="3433">
                  <c:v>807</c:v>
                </c:pt>
                <c:pt idx="3434">
                  <c:v>822</c:v>
                </c:pt>
                <c:pt idx="3435">
                  <c:v>859</c:v>
                </c:pt>
                <c:pt idx="3436">
                  <c:v>737</c:v>
                </c:pt>
                <c:pt idx="3437">
                  <c:v>600</c:v>
                </c:pt>
                <c:pt idx="3438">
                  <c:v>448</c:v>
                </c:pt>
                <c:pt idx="3439">
                  <c:v>255</c:v>
                </c:pt>
                <c:pt idx="3440">
                  <c:v>33</c:v>
                </c:pt>
                <c:pt idx="3441">
                  <c:v>104</c:v>
                </c:pt>
                <c:pt idx="3442">
                  <c:v>44</c:v>
                </c:pt>
                <c:pt idx="3443">
                  <c:v>406</c:v>
                </c:pt>
                <c:pt idx="3444">
                  <c:v>745</c:v>
                </c:pt>
                <c:pt idx="3445">
                  <c:v>740</c:v>
                </c:pt>
                <c:pt idx="3446">
                  <c:v>739</c:v>
                </c:pt>
                <c:pt idx="3447">
                  <c:v>829</c:v>
                </c:pt>
                <c:pt idx="3448">
                  <c:v>707</c:v>
                </c:pt>
                <c:pt idx="3449">
                  <c:v>656</c:v>
                </c:pt>
                <c:pt idx="3450">
                  <c:v>563</c:v>
                </c:pt>
                <c:pt idx="3451">
                  <c:v>56</c:v>
                </c:pt>
                <c:pt idx="3452">
                  <c:v>48</c:v>
                </c:pt>
                <c:pt idx="3453">
                  <c:v>50</c:v>
                </c:pt>
                <c:pt idx="3454">
                  <c:v>203</c:v>
                </c:pt>
                <c:pt idx="3455">
                  <c:v>396</c:v>
                </c:pt>
                <c:pt idx="3456">
                  <c:v>595</c:v>
                </c:pt>
                <c:pt idx="3457">
                  <c:v>596</c:v>
                </c:pt>
                <c:pt idx="3458">
                  <c:v>284</c:v>
                </c:pt>
                <c:pt idx="3459">
                  <c:v>109</c:v>
                </c:pt>
                <c:pt idx="3460">
                  <c:v>84</c:v>
                </c:pt>
                <c:pt idx="3461">
                  <c:v>400</c:v>
                </c:pt>
                <c:pt idx="3462">
                  <c:v>582</c:v>
                </c:pt>
                <c:pt idx="3463">
                  <c:v>399</c:v>
                </c:pt>
                <c:pt idx="3464">
                  <c:v>352</c:v>
                </c:pt>
                <c:pt idx="3465">
                  <c:v>164</c:v>
                </c:pt>
                <c:pt idx="3466">
                  <c:v>65</c:v>
                </c:pt>
                <c:pt idx="3467">
                  <c:v>193</c:v>
                </c:pt>
                <c:pt idx="3468">
                  <c:v>378</c:v>
                </c:pt>
                <c:pt idx="3469">
                  <c:v>435</c:v>
                </c:pt>
                <c:pt idx="3470">
                  <c:v>668</c:v>
                </c:pt>
                <c:pt idx="3471">
                  <c:v>668</c:v>
                </c:pt>
                <c:pt idx="3472">
                  <c:v>852</c:v>
                </c:pt>
                <c:pt idx="3473">
                  <c:v>809</c:v>
                </c:pt>
                <c:pt idx="3474">
                  <c:v>845</c:v>
                </c:pt>
                <c:pt idx="3475">
                  <c:v>777</c:v>
                </c:pt>
                <c:pt idx="3476">
                  <c:v>575</c:v>
                </c:pt>
                <c:pt idx="3477">
                  <c:v>439</c:v>
                </c:pt>
                <c:pt idx="3478">
                  <c:v>247</c:v>
                </c:pt>
                <c:pt idx="3479">
                  <c:v>58</c:v>
                </c:pt>
                <c:pt idx="3480">
                  <c:v>228</c:v>
                </c:pt>
                <c:pt idx="3481">
                  <c:v>415</c:v>
                </c:pt>
                <c:pt idx="3482">
                  <c:v>589</c:v>
                </c:pt>
                <c:pt idx="3483">
                  <c:v>739</c:v>
                </c:pt>
                <c:pt idx="3484">
                  <c:v>832</c:v>
                </c:pt>
                <c:pt idx="3485">
                  <c:v>920</c:v>
                </c:pt>
                <c:pt idx="3486">
                  <c:v>825</c:v>
                </c:pt>
                <c:pt idx="3487">
                  <c:v>783</c:v>
                </c:pt>
                <c:pt idx="3488">
                  <c:v>617</c:v>
                </c:pt>
                <c:pt idx="3489">
                  <c:v>569</c:v>
                </c:pt>
                <c:pt idx="3490">
                  <c:v>452</c:v>
                </c:pt>
                <c:pt idx="3491">
                  <c:v>252</c:v>
                </c:pt>
                <c:pt idx="3492">
                  <c:v>18</c:v>
                </c:pt>
                <c:pt idx="3493">
                  <c:v>157</c:v>
                </c:pt>
                <c:pt idx="3494">
                  <c:v>323</c:v>
                </c:pt>
                <c:pt idx="3495">
                  <c:v>324</c:v>
                </c:pt>
                <c:pt idx="3496">
                  <c:v>550</c:v>
                </c:pt>
                <c:pt idx="3497">
                  <c:v>834</c:v>
                </c:pt>
                <c:pt idx="3498">
                  <c:v>848</c:v>
                </c:pt>
                <c:pt idx="3499">
                  <c:v>858</c:v>
                </c:pt>
                <c:pt idx="3500">
                  <c:v>792</c:v>
                </c:pt>
                <c:pt idx="3501">
                  <c:v>643</c:v>
                </c:pt>
                <c:pt idx="3502">
                  <c:v>568</c:v>
                </c:pt>
                <c:pt idx="3503">
                  <c:v>404</c:v>
                </c:pt>
                <c:pt idx="3504">
                  <c:v>230</c:v>
                </c:pt>
                <c:pt idx="3505">
                  <c:v>45</c:v>
                </c:pt>
                <c:pt idx="3506">
                  <c:v>152</c:v>
                </c:pt>
                <c:pt idx="3507">
                  <c:v>364</c:v>
                </c:pt>
                <c:pt idx="3508">
                  <c:v>526</c:v>
                </c:pt>
                <c:pt idx="3509">
                  <c:v>678</c:v>
                </c:pt>
                <c:pt idx="3510">
                  <c:v>794</c:v>
                </c:pt>
                <c:pt idx="3511">
                  <c:v>774</c:v>
                </c:pt>
                <c:pt idx="3512">
                  <c:v>837</c:v>
                </c:pt>
                <c:pt idx="3513">
                  <c:v>687</c:v>
                </c:pt>
                <c:pt idx="3514">
                  <c:v>597</c:v>
                </c:pt>
                <c:pt idx="3515">
                  <c:v>503</c:v>
                </c:pt>
                <c:pt idx="3516">
                  <c:v>400</c:v>
                </c:pt>
                <c:pt idx="3517">
                  <c:v>214</c:v>
                </c:pt>
                <c:pt idx="3518">
                  <c:v>46</c:v>
                </c:pt>
                <c:pt idx="3519">
                  <c:v>192</c:v>
                </c:pt>
                <c:pt idx="3520">
                  <c:v>388</c:v>
                </c:pt>
                <c:pt idx="3521">
                  <c:v>565</c:v>
                </c:pt>
                <c:pt idx="3522">
                  <c:v>652</c:v>
                </c:pt>
                <c:pt idx="3523">
                  <c:v>682</c:v>
                </c:pt>
                <c:pt idx="3524">
                  <c:v>766</c:v>
                </c:pt>
                <c:pt idx="3525">
                  <c:v>853</c:v>
                </c:pt>
                <c:pt idx="3526">
                  <c:v>181</c:v>
                </c:pt>
                <c:pt idx="3527">
                  <c:v>4</c:v>
                </c:pt>
                <c:pt idx="3528">
                  <c:v>114</c:v>
                </c:pt>
                <c:pt idx="3529">
                  <c:v>193</c:v>
                </c:pt>
                <c:pt idx="3530">
                  <c:v>185</c:v>
                </c:pt>
                <c:pt idx="3531">
                  <c:v>52</c:v>
                </c:pt>
                <c:pt idx="3532">
                  <c:v>218</c:v>
                </c:pt>
                <c:pt idx="3533">
                  <c:v>411</c:v>
                </c:pt>
                <c:pt idx="3534">
                  <c:v>589</c:v>
                </c:pt>
                <c:pt idx="3535">
                  <c:v>741</c:v>
                </c:pt>
                <c:pt idx="3536">
                  <c:v>865</c:v>
                </c:pt>
                <c:pt idx="3537">
                  <c:v>862</c:v>
                </c:pt>
                <c:pt idx="3538">
                  <c:v>902</c:v>
                </c:pt>
                <c:pt idx="3539">
                  <c:v>877</c:v>
                </c:pt>
                <c:pt idx="3540">
                  <c:v>780</c:v>
                </c:pt>
                <c:pt idx="3541">
                  <c:v>635</c:v>
                </c:pt>
                <c:pt idx="3542">
                  <c:v>459</c:v>
                </c:pt>
                <c:pt idx="3543">
                  <c:v>266</c:v>
                </c:pt>
                <c:pt idx="3544">
                  <c:v>42</c:v>
                </c:pt>
                <c:pt idx="3545">
                  <c:v>206</c:v>
                </c:pt>
                <c:pt idx="3546">
                  <c:v>400</c:v>
                </c:pt>
                <c:pt idx="3547">
                  <c:v>581</c:v>
                </c:pt>
                <c:pt idx="3548">
                  <c:v>726</c:v>
                </c:pt>
                <c:pt idx="3549">
                  <c:v>681</c:v>
                </c:pt>
                <c:pt idx="3550">
                  <c:v>900</c:v>
                </c:pt>
                <c:pt idx="3551">
                  <c:v>593</c:v>
                </c:pt>
                <c:pt idx="3552">
                  <c:v>676</c:v>
                </c:pt>
                <c:pt idx="3553">
                  <c:v>575</c:v>
                </c:pt>
                <c:pt idx="3554">
                  <c:v>441</c:v>
                </c:pt>
                <c:pt idx="3555">
                  <c:v>244</c:v>
                </c:pt>
                <c:pt idx="3556">
                  <c:v>12</c:v>
                </c:pt>
                <c:pt idx="3557">
                  <c:v>80</c:v>
                </c:pt>
                <c:pt idx="3558">
                  <c:v>93</c:v>
                </c:pt>
                <c:pt idx="3559">
                  <c:v>194</c:v>
                </c:pt>
                <c:pt idx="3560">
                  <c:v>247</c:v>
                </c:pt>
                <c:pt idx="3561">
                  <c:v>614</c:v>
                </c:pt>
                <c:pt idx="3562">
                  <c:v>802</c:v>
                </c:pt>
                <c:pt idx="3563">
                  <c:v>702</c:v>
                </c:pt>
                <c:pt idx="3564">
                  <c:v>704</c:v>
                </c:pt>
                <c:pt idx="3565">
                  <c:v>626</c:v>
                </c:pt>
                <c:pt idx="3566">
                  <c:v>559</c:v>
                </c:pt>
                <c:pt idx="3567">
                  <c:v>415</c:v>
                </c:pt>
                <c:pt idx="3568">
                  <c:v>230</c:v>
                </c:pt>
                <c:pt idx="3569">
                  <c:v>14</c:v>
                </c:pt>
                <c:pt idx="3570">
                  <c:v>67</c:v>
                </c:pt>
                <c:pt idx="3571">
                  <c:v>205</c:v>
                </c:pt>
                <c:pt idx="3572">
                  <c:v>165</c:v>
                </c:pt>
                <c:pt idx="3573">
                  <c:v>484</c:v>
                </c:pt>
                <c:pt idx="3574">
                  <c:v>536</c:v>
                </c:pt>
                <c:pt idx="3575">
                  <c:v>472</c:v>
                </c:pt>
                <c:pt idx="3576">
                  <c:v>627</c:v>
                </c:pt>
                <c:pt idx="3577">
                  <c:v>634</c:v>
                </c:pt>
                <c:pt idx="3578">
                  <c:v>547</c:v>
                </c:pt>
                <c:pt idx="3579">
                  <c:v>587</c:v>
                </c:pt>
                <c:pt idx="3580">
                  <c:v>446</c:v>
                </c:pt>
                <c:pt idx="3581">
                  <c:v>190</c:v>
                </c:pt>
                <c:pt idx="3582">
                  <c:v>834</c:v>
                </c:pt>
                <c:pt idx="3583">
                  <c:v>753</c:v>
                </c:pt>
                <c:pt idx="3584">
                  <c:v>753</c:v>
                </c:pt>
                <c:pt idx="3585">
                  <c:v>639</c:v>
                </c:pt>
                <c:pt idx="3586">
                  <c:v>809</c:v>
                </c:pt>
                <c:pt idx="3587">
                  <c:v>622</c:v>
                </c:pt>
                <c:pt idx="3588">
                  <c:v>443</c:v>
                </c:pt>
                <c:pt idx="3589">
                  <c:v>250</c:v>
                </c:pt>
                <c:pt idx="3590">
                  <c:v>12</c:v>
                </c:pt>
                <c:pt idx="3591">
                  <c:v>70</c:v>
                </c:pt>
                <c:pt idx="3592">
                  <c:v>257</c:v>
                </c:pt>
                <c:pt idx="3593">
                  <c:v>535</c:v>
                </c:pt>
                <c:pt idx="3594">
                  <c:v>347</c:v>
                </c:pt>
                <c:pt idx="3595">
                  <c:v>375</c:v>
                </c:pt>
                <c:pt idx="3596">
                  <c:v>371</c:v>
                </c:pt>
                <c:pt idx="3597">
                  <c:v>588</c:v>
                </c:pt>
                <c:pt idx="3598">
                  <c:v>848</c:v>
                </c:pt>
                <c:pt idx="3599">
                  <c:v>747</c:v>
                </c:pt>
                <c:pt idx="3600">
                  <c:v>560</c:v>
                </c:pt>
                <c:pt idx="3601">
                  <c:v>379</c:v>
                </c:pt>
                <c:pt idx="3602">
                  <c:v>247</c:v>
                </c:pt>
                <c:pt idx="3603">
                  <c:v>23</c:v>
                </c:pt>
                <c:pt idx="3604">
                  <c:v>125</c:v>
                </c:pt>
                <c:pt idx="3605">
                  <c:v>247</c:v>
                </c:pt>
                <c:pt idx="3606">
                  <c:v>204</c:v>
                </c:pt>
                <c:pt idx="3607">
                  <c:v>530</c:v>
                </c:pt>
                <c:pt idx="3608">
                  <c:v>524</c:v>
                </c:pt>
                <c:pt idx="3609">
                  <c:v>596</c:v>
                </c:pt>
                <c:pt idx="3610">
                  <c:v>474</c:v>
                </c:pt>
                <c:pt idx="3611">
                  <c:v>551</c:v>
                </c:pt>
                <c:pt idx="3612">
                  <c:v>269</c:v>
                </c:pt>
                <c:pt idx="3613">
                  <c:v>196</c:v>
                </c:pt>
                <c:pt idx="3614">
                  <c:v>134</c:v>
                </c:pt>
                <c:pt idx="3615">
                  <c:v>83</c:v>
                </c:pt>
                <c:pt idx="3616">
                  <c:v>25</c:v>
                </c:pt>
                <c:pt idx="3617">
                  <c:v>75</c:v>
                </c:pt>
                <c:pt idx="3618">
                  <c:v>130</c:v>
                </c:pt>
                <c:pt idx="3619">
                  <c:v>281</c:v>
                </c:pt>
                <c:pt idx="3620">
                  <c:v>487</c:v>
                </c:pt>
                <c:pt idx="3621">
                  <c:v>424</c:v>
                </c:pt>
                <c:pt idx="3622">
                  <c:v>646</c:v>
                </c:pt>
                <c:pt idx="3623">
                  <c:v>664</c:v>
                </c:pt>
                <c:pt idx="3624">
                  <c:v>451</c:v>
                </c:pt>
                <c:pt idx="3625">
                  <c:v>571</c:v>
                </c:pt>
                <c:pt idx="3626">
                  <c:v>332</c:v>
                </c:pt>
                <c:pt idx="3627">
                  <c:v>202</c:v>
                </c:pt>
                <c:pt idx="3628">
                  <c:v>163</c:v>
                </c:pt>
                <c:pt idx="3629">
                  <c:v>13</c:v>
                </c:pt>
                <c:pt idx="3630">
                  <c:v>77</c:v>
                </c:pt>
                <c:pt idx="3631">
                  <c:v>120</c:v>
                </c:pt>
                <c:pt idx="3632">
                  <c:v>306</c:v>
                </c:pt>
                <c:pt idx="3633">
                  <c:v>297</c:v>
                </c:pt>
                <c:pt idx="3634">
                  <c:v>740</c:v>
                </c:pt>
                <c:pt idx="3635">
                  <c:v>520</c:v>
                </c:pt>
                <c:pt idx="3636">
                  <c:v>568</c:v>
                </c:pt>
                <c:pt idx="3637">
                  <c:v>598</c:v>
                </c:pt>
                <c:pt idx="3638">
                  <c:v>630</c:v>
                </c:pt>
                <c:pt idx="3639">
                  <c:v>474</c:v>
                </c:pt>
                <c:pt idx="3640">
                  <c:v>320</c:v>
                </c:pt>
                <c:pt idx="3641">
                  <c:v>199</c:v>
                </c:pt>
                <c:pt idx="3642">
                  <c:v>14</c:v>
                </c:pt>
                <c:pt idx="3643">
                  <c:v>170</c:v>
                </c:pt>
                <c:pt idx="3644">
                  <c:v>294</c:v>
                </c:pt>
                <c:pt idx="3645">
                  <c:v>130</c:v>
                </c:pt>
                <c:pt idx="3646">
                  <c:v>304</c:v>
                </c:pt>
                <c:pt idx="3647">
                  <c:v>673</c:v>
                </c:pt>
                <c:pt idx="3648">
                  <c:v>439</c:v>
                </c:pt>
                <c:pt idx="3649">
                  <c:v>688</c:v>
                </c:pt>
                <c:pt idx="3650">
                  <c:v>694</c:v>
                </c:pt>
                <c:pt idx="3651">
                  <c:v>485</c:v>
                </c:pt>
                <c:pt idx="3652">
                  <c:v>343</c:v>
                </c:pt>
                <c:pt idx="3653">
                  <c:v>348</c:v>
                </c:pt>
                <c:pt idx="3654">
                  <c:v>132</c:v>
                </c:pt>
                <c:pt idx="3655">
                  <c:v>23</c:v>
                </c:pt>
                <c:pt idx="3656">
                  <c:v>186</c:v>
                </c:pt>
                <c:pt idx="3657">
                  <c:v>270</c:v>
                </c:pt>
                <c:pt idx="3658">
                  <c:v>554</c:v>
                </c:pt>
                <c:pt idx="3659">
                  <c:v>689</c:v>
                </c:pt>
                <c:pt idx="3660">
                  <c:v>791</c:v>
                </c:pt>
                <c:pt idx="3661">
                  <c:v>833</c:v>
                </c:pt>
                <c:pt idx="3662">
                  <c:v>594</c:v>
                </c:pt>
                <c:pt idx="3663">
                  <c:v>486</c:v>
                </c:pt>
                <c:pt idx="3664">
                  <c:v>251</c:v>
                </c:pt>
                <c:pt idx="3665">
                  <c:v>456</c:v>
                </c:pt>
                <c:pt idx="3666">
                  <c:v>379</c:v>
                </c:pt>
                <c:pt idx="3667">
                  <c:v>197</c:v>
                </c:pt>
                <c:pt idx="3668">
                  <c:v>33</c:v>
                </c:pt>
                <c:pt idx="3669">
                  <c:v>184</c:v>
                </c:pt>
                <c:pt idx="3670">
                  <c:v>369</c:v>
                </c:pt>
                <c:pt idx="3671">
                  <c:v>546</c:v>
                </c:pt>
                <c:pt idx="3672">
                  <c:v>698</c:v>
                </c:pt>
                <c:pt idx="3673">
                  <c:v>814</c:v>
                </c:pt>
                <c:pt idx="3674">
                  <c:v>816</c:v>
                </c:pt>
                <c:pt idx="3675">
                  <c:v>899</c:v>
                </c:pt>
                <c:pt idx="3676">
                  <c:v>806</c:v>
                </c:pt>
                <c:pt idx="3677">
                  <c:v>738</c:v>
                </c:pt>
                <c:pt idx="3678">
                  <c:v>583</c:v>
                </c:pt>
                <c:pt idx="3679">
                  <c:v>423</c:v>
                </c:pt>
                <c:pt idx="3680">
                  <c:v>183</c:v>
                </c:pt>
                <c:pt idx="3681">
                  <c:v>12</c:v>
                </c:pt>
                <c:pt idx="3682">
                  <c:v>71</c:v>
                </c:pt>
                <c:pt idx="3683">
                  <c:v>247</c:v>
                </c:pt>
                <c:pt idx="3684">
                  <c:v>495</c:v>
                </c:pt>
                <c:pt idx="3685">
                  <c:v>652</c:v>
                </c:pt>
                <c:pt idx="3686">
                  <c:v>689</c:v>
                </c:pt>
                <c:pt idx="3687">
                  <c:v>799</c:v>
                </c:pt>
                <c:pt idx="3688">
                  <c:v>812</c:v>
                </c:pt>
                <c:pt idx="3689">
                  <c:v>747</c:v>
                </c:pt>
                <c:pt idx="3690">
                  <c:v>730</c:v>
                </c:pt>
                <c:pt idx="3691">
                  <c:v>562</c:v>
                </c:pt>
                <c:pt idx="3692">
                  <c:v>393</c:v>
                </c:pt>
                <c:pt idx="3693">
                  <c:v>163</c:v>
                </c:pt>
                <c:pt idx="3694">
                  <c:v>19</c:v>
                </c:pt>
                <c:pt idx="3695">
                  <c:v>139</c:v>
                </c:pt>
                <c:pt idx="3696">
                  <c:v>320</c:v>
                </c:pt>
                <c:pt idx="3697">
                  <c:v>500</c:v>
                </c:pt>
                <c:pt idx="3698">
                  <c:v>647</c:v>
                </c:pt>
                <c:pt idx="3699">
                  <c:v>755</c:v>
                </c:pt>
                <c:pt idx="3700">
                  <c:v>776</c:v>
                </c:pt>
                <c:pt idx="3701">
                  <c:v>619</c:v>
                </c:pt>
                <c:pt idx="3702">
                  <c:v>764</c:v>
                </c:pt>
                <c:pt idx="3703">
                  <c:v>687</c:v>
                </c:pt>
                <c:pt idx="3704">
                  <c:v>543</c:v>
                </c:pt>
                <c:pt idx="3705">
                  <c:v>375</c:v>
                </c:pt>
                <c:pt idx="3706">
                  <c:v>194</c:v>
                </c:pt>
                <c:pt idx="3707">
                  <c:v>11</c:v>
                </c:pt>
                <c:pt idx="3708">
                  <c:v>99</c:v>
                </c:pt>
                <c:pt idx="3709">
                  <c:v>208</c:v>
                </c:pt>
                <c:pt idx="3710">
                  <c:v>486</c:v>
                </c:pt>
                <c:pt idx="3711">
                  <c:v>509</c:v>
                </c:pt>
                <c:pt idx="3712">
                  <c:v>600</c:v>
                </c:pt>
                <c:pt idx="3713">
                  <c:v>782</c:v>
                </c:pt>
                <c:pt idx="3714">
                  <c:v>878</c:v>
                </c:pt>
                <c:pt idx="3715">
                  <c:v>740</c:v>
                </c:pt>
                <c:pt idx="3716">
                  <c:v>595</c:v>
                </c:pt>
                <c:pt idx="3717">
                  <c:v>402</c:v>
                </c:pt>
                <c:pt idx="3718">
                  <c:v>281</c:v>
                </c:pt>
                <c:pt idx="3719">
                  <c:v>182</c:v>
                </c:pt>
                <c:pt idx="3720">
                  <c:v>6</c:v>
                </c:pt>
                <c:pt idx="3721">
                  <c:v>111</c:v>
                </c:pt>
                <c:pt idx="3722">
                  <c:v>237</c:v>
                </c:pt>
                <c:pt idx="3723">
                  <c:v>417</c:v>
                </c:pt>
                <c:pt idx="3724">
                  <c:v>669</c:v>
                </c:pt>
                <c:pt idx="3725">
                  <c:v>789</c:v>
                </c:pt>
                <c:pt idx="3726">
                  <c:v>863</c:v>
                </c:pt>
                <c:pt idx="3727">
                  <c:v>873</c:v>
                </c:pt>
                <c:pt idx="3728">
                  <c:v>809</c:v>
                </c:pt>
                <c:pt idx="3729">
                  <c:v>714</c:v>
                </c:pt>
                <c:pt idx="3730">
                  <c:v>498</c:v>
                </c:pt>
                <c:pt idx="3731">
                  <c:v>384</c:v>
                </c:pt>
                <c:pt idx="3732">
                  <c:v>159</c:v>
                </c:pt>
                <c:pt idx="3733">
                  <c:v>4</c:v>
                </c:pt>
                <c:pt idx="3734">
                  <c:v>2</c:v>
                </c:pt>
                <c:pt idx="3735">
                  <c:v>2</c:v>
                </c:pt>
                <c:pt idx="3736">
                  <c:v>62</c:v>
                </c:pt>
                <c:pt idx="3737">
                  <c:v>377</c:v>
                </c:pt>
                <c:pt idx="3738">
                  <c:v>644</c:v>
                </c:pt>
                <c:pt idx="3739">
                  <c:v>481</c:v>
                </c:pt>
                <c:pt idx="3740">
                  <c:v>546</c:v>
                </c:pt>
                <c:pt idx="3741">
                  <c:v>233</c:v>
                </c:pt>
                <c:pt idx="3742">
                  <c:v>304</c:v>
                </c:pt>
                <c:pt idx="3743">
                  <c:v>48</c:v>
                </c:pt>
                <c:pt idx="3744">
                  <c:v>27</c:v>
                </c:pt>
                <c:pt idx="3745">
                  <c:v>35</c:v>
                </c:pt>
                <c:pt idx="3746">
                  <c:v>1</c:v>
                </c:pt>
                <c:pt idx="3747">
                  <c:v>29</c:v>
                </c:pt>
                <c:pt idx="3748">
                  <c:v>84</c:v>
                </c:pt>
                <c:pt idx="3749">
                  <c:v>211</c:v>
                </c:pt>
                <c:pt idx="3750">
                  <c:v>273</c:v>
                </c:pt>
                <c:pt idx="3751">
                  <c:v>330</c:v>
                </c:pt>
                <c:pt idx="3752">
                  <c:v>339</c:v>
                </c:pt>
                <c:pt idx="3753">
                  <c:v>347</c:v>
                </c:pt>
                <c:pt idx="3754">
                  <c:v>295</c:v>
                </c:pt>
                <c:pt idx="3755">
                  <c:v>277</c:v>
                </c:pt>
                <c:pt idx="3756">
                  <c:v>163</c:v>
                </c:pt>
                <c:pt idx="3757">
                  <c:v>89</c:v>
                </c:pt>
                <c:pt idx="3758">
                  <c:v>90</c:v>
                </c:pt>
                <c:pt idx="3759">
                  <c:v>10</c:v>
                </c:pt>
                <c:pt idx="3760">
                  <c:v>187</c:v>
                </c:pt>
                <c:pt idx="3761">
                  <c:v>329</c:v>
                </c:pt>
                <c:pt idx="3762">
                  <c:v>526</c:v>
                </c:pt>
                <c:pt idx="3763">
                  <c:v>695</c:v>
                </c:pt>
                <c:pt idx="3764">
                  <c:v>750</c:v>
                </c:pt>
                <c:pt idx="3765">
                  <c:v>866</c:v>
                </c:pt>
                <c:pt idx="3766">
                  <c:v>870</c:v>
                </c:pt>
                <c:pt idx="3767">
                  <c:v>831</c:v>
                </c:pt>
                <c:pt idx="3768">
                  <c:v>640</c:v>
                </c:pt>
                <c:pt idx="3769">
                  <c:v>281</c:v>
                </c:pt>
                <c:pt idx="3770">
                  <c:v>181</c:v>
                </c:pt>
                <c:pt idx="3771">
                  <c:v>166</c:v>
                </c:pt>
                <c:pt idx="3772">
                  <c:v>41</c:v>
                </c:pt>
                <c:pt idx="3773">
                  <c:v>65</c:v>
                </c:pt>
                <c:pt idx="3774">
                  <c:v>93</c:v>
                </c:pt>
                <c:pt idx="3775">
                  <c:v>214</c:v>
                </c:pt>
                <c:pt idx="3776">
                  <c:v>166</c:v>
                </c:pt>
                <c:pt idx="3777">
                  <c:v>68</c:v>
                </c:pt>
                <c:pt idx="3778">
                  <c:v>133</c:v>
                </c:pt>
                <c:pt idx="3779">
                  <c:v>112</c:v>
                </c:pt>
                <c:pt idx="3780">
                  <c:v>131</c:v>
                </c:pt>
                <c:pt idx="3781">
                  <c:v>68</c:v>
                </c:pt>
                <c:pt idx="3782">
                  <c:v>50</c:v>
                </c:pt>
                <c:pt idx="3783">
                  <c:v>20</c:v>
                </c:pt>
                <c:pt idx="3784">
                  <c:v>44</c:v>
                </c:pt>
                <c:pt idx="3785">
                  <c:v>160</c:v>
                </c:pt>
                <c:pt idx="3786">
                  <c:v>271</c:v>
                </c:pt>
                <c:pt idx="3787">
                  <c:v>622</c:v>
                </c:pt>
                <c:pt idx="3788">
                  <c:v>620</c:v>
                </c:pt>
                <c:pt idx="3789">
                  <c:v>629</c:v>
                </c:pt>
                <c:pt idx="3790">
                  <c:v>640</c:v>
                </c:pt>
                <c:pt idx="3791">
                  <c:v>611</c:v>
                </c:pt>
                <c:pt idx="3792">
                  <c:v>600</c:v>
                </c:pt>
                <c:pt idx="3793">
                  <c:v>407</c:v>
                </c:pt>
                <c:pt idx="3794">
                  <c:v>174</c:v>
                </c:pt>
                <c:pt idx="3795">
                  <c:v>140</c:v>
                </c:pt>
                <c:pt idx="3796">
                  <c:v>127</c:v>
                </c:pt>
                <c:pt idx="3797">
                  <c:v>315</c:v>
                </c:pt>
                <c:pt idx="3798">
                  <c:v>527</c:v>
                </c:pt>
                <c:pt idx="3799">
                  <c:v>489</c:v>
                </c:pt>
                <c:pt idx="3800">
                  <c:v>701</c:v>
                </c:pt>
                <c:pt idx="3801">
                  <c:v>845</c:v>
                </c:pt>
                <c:pt idx="3802">
                  <c:v>755</c:v>
                </c:pt>
                <c:pt idx="3803">
                  <c:v>697</c:v>
                </c:pt>
                <c:pt idx="3804">
                  <c:v>624</c:v>
                </c:pt>
                <c:pt idx="3805">
                  <c:v>569</c:v>
                </c:pt>
                <c:pt idx="3806">
                  <c:v>376</c:v>
                </c:pt>
                <c:pt idx="3807">
                  <c:v>168</c:v>
                </c:pt>
                <c:pt idx="3808">
                  <c:v>11</c:v>
                </c:pt>
                <c:pt idx="3809">
                  <c:v>45</c:v>
                </c:pt>
                <c:pt idx="3810">
                  <c:v>148</c:v>
                </c:pt>
                <c:pt idx="3811">
                  <c:v>160</c:v>
                </c:pt>
                <c:pt idx="3812">
                  <c:v>172</c:v>
                </c:pt>
                <c:pt idx="3813">
                  <c:v>433</c:v>
                </c:pt>
                <c:pt idx="3814">
                  <c:v>403</c:v>
                </c:pt>
                <c:pt idx="3815">
                  <c:v>315</c:v>
                </c:pt>
                <c:pt idx="3816">
                  <c:v>148</c:v>
                </c:pt>
                <c:pt idx="3817">
                  <c:v>118</c:v>
                </c:pt>
                <c:pt idx="3818">
                  <c:v>102</c:v>
                </c:pt>
                <c:pt idx="3819">
                  <c:v>46</c:v>
                </c:pt>
                <c:pt idx="3820">
                  <c:v>127</c:v>
                </c:pt>
                <c:pt idx="3821">
                  <c:v>321</c:v>
                </c:pt>
                <c:pt idx="3822">
                  <c:v>518</c:v>
                </c:pt>
                <c:pt idx="3823">
                  <c:v>670</c:v>
                </c:pt>
                <c:pt idx="3824">
                  <c:v>787</c:v>
                </c:pt>
                <c:pt idx="3825">
                  <c:v>802</c:v>
                </c:pt>
                <c:pt idx="3826">
                  <c:v>761</c:v>
                </c:pt>
                <c:pt idx="3827">
                  <c:v>684</c:v>
                </c:pt>
                <c:pt idx="3828">
                  <c:v>690</c:v>
                </c:pt>
                <c:pt idx="3829">
                  <c:v>544</c:v>
                </c:pt>
                <c:pt idx="3830">
                  <c:v>345</c:v>
                </c:pt>
                <c:pt idx="3831">
                  <c:v>149</c:v>
                </c:pt>
                <c:pt idx="3832">
                  <c:v>138</c:v>
                </c:pt>
                <c:pt idx="3833">
                  <c:v>321</c:v>
                </c:pt>
                <c:pt idx="3834">
                  <c:v>498</c:v>
                </c:pt>
                <c:pt idx="3835">
                  <c:v>639</c:v>
                </c:pt>
                <c:pt idx="3836">
                  <c:v>734</c:v>
                </c:pt>
                <c:pt idx="3837">
                  <c:v>818</c:v>
                </c:pt>
                <c:pt idx="3838">
                  <c:v>775</c:v>
                </c:pt>
                <c:pt idx="3839">
                  <c:v>718</c:v>
                </c:pt>
                <c:pt idx="3840">
                  <c:v>683</c:v>
                </c:pt>
                <c:pt idx="3841">
                  <c:v>487</c:v>
                </c:pt>
                <c:pt idx="3842">
                  <c:v>301</c:v>
                </c:pt>
                <c:pt idx="3843">
                  <c:v>159</c:v>
                </c:pt>
                <c:pt idx="3844">
                  <c:v>79</c:v>
                </c:pt>
                <c:pt idx="3845">
                  <c:v>180</c:v>
                </c:pt>
                <c:pt idx="3846">
                  <c:v>387</c:v>
                </c:pt>
                <c:pt idx="3847">
                  <c:v>370</c:v>
                </c:pt>
                <c:pt idx="3848">
                  <c:v>507</c:v>
                </c:pt>
                <c:pt idx="3849">
                  <c:v>618</c:v>
                </c:pt>
                <c:pt idx="3850">
                  <c:v>625</c:v>
                </c:pt>
                <c:pt idx="3851">
                  <c:v>609</c:v>
                </c:pt>
                <c:pt idx="3852">
                  <c:v>459</c:v>
                </c:pt>
                <c:pt idx="3853">
                  <c:v>377</c:v>
                </c:pt>
                <c:pt idx="3854">
                  <c:v>183</c:v>
                </c:pt>
                <c:pt idx="3855">
                  <c:v>78</c:v>
                </c:pt>
                <c:pt idx="3856">
                  <c:v>6</c:v>
                </c:pt>
                <c:pt idx="3857">
                  <c:v>28</c:v>
                </c:pt>
                <c:pt idx="3858">
                  <c:v>40</c:v>
                </c:pt>
                <c:pt idx="3859">
                  <c:v>57</c:v>
                </c:pt>
                <c:pt idx="3860">
                  <c:v>114</c:v>
                </c:pt>
                <c:pt idx="3861">
                  <c:v>227</c:v>
                </c:pt>
                <c:pt idx="3862">
                  <c:v>182</c:v>
                </c:pt>
                <c:pt idx="3863">
                  <c:v>196</c:v>
                </c:pt>
                <c:pt idx="3864">
                  <c:v>308</c:v>
                </c:pt>
                <c:pt idx="3865">
                  <c:v>356</c:v>
                </c:pt>
                <c:pt idx="3866">
                  <c:v>347</c:v>
                </c:pt>
                <c:pt idx="3867">
                  <c:v>140</c:v>
                </c:pt>
                <c:pt idx="3868">
                  <c:v>153</c:v>
                </c:pt>
                <c:pt idx="3869">
                  <c:v>338</c:v>
                </c:pt>
                <c:pt idx="3870">
                  <c:v>516</c:v>
                </c:pt>
                <c:pt idx="3871">
                  <c:v>604</c:v>
                </c:pt>
                <c:pt idx="3872">
                  <c:v>498</c:v>
                </c:pt>
                <c:pt idx="3873">
                  <c:v>628</c:v>
                </c:pt>
                <c:pt idx="3874">
                  <c:v>690</c:v>
                </c:pt>
                <c:pt idx="3875">
                  <c:v>520</c:v>
                </c:pt>
                <c:pt idx="3876">
                  <c:v>383</c:v>
                </c:pt>
                <c:pt idx="3877">
                  <c:v>241</c:v>
                </c:pt>
                <c:pt idx="3878">
                  <c:v>21</c:v>
                </c:pt>
                <c:pt idx="3879">
                  <c:v>3</c:v>
                </c:pt>
                <c:pt idx="3880">
                  <c:v>95</c:v>
                </c:pt>
                <c:pt idx="3881">
                  <c:v>268</c:v>
                </c:pt>
                <c:pt idx="3882">
                  <c:v>367</c:v>
                </c:pt>
                <c:pt idx="3883">
                  <c:v>364</c:v>
                </c:pt>
                <c:pt idx="3884">
                  <c:v>195</c:v>
                </c:pt>
                <c:pt idx="3885">
                  <c:v>416</c:v>
                </c:pt>
                <c:pt idx="3886">
                  <c:v>460</c:v>
                </c:pt>
                <c:pt idx="3887">
                  <c:v>371</c:v>
                </c:pt>
                <c:pt idx="3888">
                  <c:v>281</c:v>
                </c:pt>
                <c:pt idx="3889">
                  <c:v>206</c:v>
                </c:pt>
                <c:pt idx="3890">
                  <c:v>129</c:v>
                </c:pt>
                <c:pt idx="3891">
                  <c:v>71</c:v>
                </c:pt>
                <c:pt idx="3892">
                  <c:v>110</c:v>
                </c:pt>
                <c:pt idx="3893">
                  <c:v>218</c:v>
                </c:pt>
                <c:pt idx="3894">
                  <c:v>301</c:v>
                </c:pt>
                <c:pt idx="3895">
                  <c:v>240</c:v>
                </c:pt>
                <c:pt idx="3896">
                  <c:v>387</c:v>
                </c:pt>
                <c:pt idx="3897">
                  <c:v>312</c:v>
                </c:pt>
                <c:pt idx="3898">
                  <c:v>480</c:v>
                </c:pt>
                <c:pt idx="3899">
                  <c:v>280</c:v>
                </c:pt>
                <c:pt idx="3900">
                  <c:v>278</c:v>
                </c:pt>
                <c:pt idx="3901">
                  <c:v>258</c:v>
                </c:pt>
                <c:pt idx="3902">
                  <c:v>161</c:v>
                </c:pt>
                <c:pt idx="3903">
                  <c:v>63</c:v>
                </c:pt>
                <c:pt idx="3904">
                  <c:v>134</c:v>
                </c:pt>
                <c:pt idx="3905">
                  <c:v>308</c:v>
                </c:pt>
                <c:pt idx="3906">
                  <c:v>478</c:v>
                </c:pt>
                <c:pt idx="3907">
                  <c:v>493</c:v>
                </c:pt>
                <c:pt idx="3908">
                  <c:v>506</c:v>
                </c:pt>
                <c:pt idx="3909">
                  <c:v>845</c:v>
                </c:pt>
                <c:pt idx="3910">
                  <c:v>858</c:v>
                </c:pt>
                <c:pt idx="3911">
                  <c:v>774</c:v>
                </c:pt>
                <c:pt idx="3912">
                  <c:v>650</c:v>
                </c:pt>
                <c:pt idx="3913">
                  <c:v>476</c:v>
                </c:pt>
                <c:pt idx="3914">
                  <c:v>275</c:v>
                </c:pt>
                <c:pt idx="3915">
                  <c:v>158</c:v>
                </c:pt>
                <c:pt idx="3916">
                  <c:v>150</c:v>
                </c:pt>
                <c:pt idx="3917">
                  <c:v>341</c:v>
                </c:pt>
                <c:pt idx="3918">
                  <c:v>533</c:v>
                </c:pt>
                <c:pt idx="3919">
                  <c:v>685</c:v>
                </c:pt>
                <c:pt idx="3920">
                  <c:v>799</c:v>
                </c:pt>
                <c:pt idx="3921">
                  <c:v>866</c:v>
                </c:pt>
                <c:pt idx="3922">
                  <c:v>855</c:v>
                </c:pt>
                <c:pt idx="3923">
                  <c:v>774</c:v>
                </c:pt>
                <c:pt idx="3924">
                  <c:v>699</c:v>
                </c:pt>
                <c:pt idx="3925">
                  <c:v>542</c:v>
                </c:pt>
                <c:pt idx="3926">
                  <c:v>362</c:v>
                </c:pt>
                <c:pt idx="3927">
                  <c:v>167</c:v>
                </c:pt>
                <c:pt idx="3928">
                  <c:v>142</c:v>
                </c:pt>
                <c:pt idx="3929">
                  <c:v>329</c:v>
                </c:pt>
                <c:pt idx="3930">
                  <c:v>520</c:v>
                </c:pt>
                <c:pt idx="3931">
                  <c:v>672</c:v>
                </c:pt>
                <c:pt idx="3932">
                  <c:v>782</c:v>
                </c:pt>
                <c:pt idx="3933">
                  <c:v>838</c:v>
                </c:pt>
                <c:pt idx="3934">
                  <c:v>839</c:v>
                </c:pt>
                <c:pt idx="3935">
                  <c:v>787</c:v>
                </c:pt>
                <c:pt idx="3936">
                  <c:v>675</c:v>
                </c:pt>
                <c:pt idx="3937">
                  <c:v>526</c:v>
                </c:pt>
                <c:pt idx="3938">
                  <c:v>341</c:v>
                </c:pt>
                <c:pt idx="3939">
                  <c:v>153</c:v>
                </c:pt>
                <c:pt idx="3940">
                  <c:v>136</c:v>
                </c:pt>
                <c:pt idx="3941">
                  <c:v>328</c:v>
                </c:pt>
                <c:pt idx="3942">
                  <c:v>516</c:v>
                </c:pt>
                <c:pt idx="3943">
                  <c:v>669</c:v>
                </c:pt>
                <c:pt idx="3944">
                  <c:v>779</c:v>
                </c:pt>
                <c:pt idx="3945">
                  <c:v>836</c:v>
                </c:pt>
                <c:pt idx="3946">
                  <c:v>836</c:v>
                </c:pt>
                <c:pt idx="3947">
                  <c:v>792</c:v>
                </c:pt>
                <c:pt idx="3948">
                  <c:v>685</c:v>
                </c:pt>
                <c:pt idx="3949">
                  <c:v>531</c:v>
                </c:pt>
                <c:pt idx="3950">
                  <c:v>345</c:v>
                </c:pt>
                <c:pt idx="3951">
                  <c:v>151</c:v>
                </c:pt>
                <c:pt idx="3952">
                  <c:v>112</c:v>
                </c:pt>
                <c:pt idx="3953">
                  <c:v>311</c:v>
                </c:pt>
                <c:pt idx="3954">
                  <c:v>505</c:v>
                </c:pt>
                <c:pt idx="3955">
                  <c:v>654</c:v>
                </c:pt>
                <c:pt idx="3956">
                  <c:v>772</c:v>
                </c:pt>
                <c:pt idx="3957">
                  <c:v>832</c:v>
                </c:pt>
                <c:pt idx="3958">
                  <c:v>843</c:v>
                </c:pt>
                <c:pt idx="3959">
                  <c:v>788</c:v>
                </c:pt>
                <c:pt idx="3960">
                  <c:v>670</c:v>
                </c:pt>
                <c:pt idx="3961">
                  <c:v>522</c:v>
                </c:pt>
                <c:pt idx="3962">
                  <c:v>340</c:v>
                </c:pt>
                <c:pt idx="3963">
                  <c:v>146</c:v>
                </c:pt>
                <c:pt idx="3964">
                  <c:v>105</c:v>
                </c:pt>
                <c:pt idx="3965">
                  <c:v>279</c:v>
                </c:pt>
                <c:pt idx="3966">
                  <c:v>458</c:v>
                </c:pt>
                <c:pt idx="3967">
                  <c:v>605</c:v>
                </c:pt>
                <c:pt idx="3968">
                  <c:v>726</c:v>
                </c:pt>
                <c:pt idx="3969">
                  <c:v>766</c:v>
                </c:pt>
                <c:pt idx="3970">
                  <c:v>607</c:v>
                </c:pt>
                <c:pt idx="3971">
                  <c:v>655</c:v>
                </c:pt>
                <c:pt idx="3972">
                  <c:v>626</c:v>
                </c:pt>
                <c:pt idx="3973">
                  <c:v>477</c:v>
                </c:pt>
                <c:pt idx="3974">
                  <c:v>302</c:v>
                </c:pt>
                <c:pt idx="3975">
                  <c:v>119</c:v>
                </c:pt>
                <c:pt idx="3976">
                  <c:v>108</c:v>
                </c:pt>
                <c:pt idx="3977">
                  <c:v>294</c:v>
                </c:pt>
                <c:pt idx="3978">
                  <c:v>475</c:v>
                </c:pt>
                <c:pt idx="3979">
                  <c:v>623</c:v>
                </c:pt>
                <c:pt idx="3980">
                  <c:v>737</c:v>
                </c:pt>
                <c:pt idx="3981">
                  <c:v>660</c:v>
                </c:pt>
                <c:pt idx="3982">
                  <c:v>748</c:v>
                </c:pt>
                <c:pt idx="3983">
                  <c:v>641</c:v>
                </c:pt>
                <c:pt idx="3984">
                  <c:v>457</c:v>
                </c:pt>
                <c:pt idx="3985">
                  <c:v>286</c:v>
                </c:pt>
                <c:pt idx="3986">
                  <c:v>109</c:v>
                </c:pt>
                <c:pt idx="3987">
                  <c:v>30</c:v>
                </c:pt>
                <c:pt idx="3988">
                  <c:v>110</c:v>
                </c:pt>
                <c:pt idx="3989">
                  <c:v>84</c:v>
                </c:pt>
                <c:pt idx="3990">
                  <c:v>129</c:v>
                </c:pt>
                <c:pt idx="3991">
                  <c:v>180</c:v>
                </c:pt>
                <c:pt idx="3992">
                  <c:v>153</c:v>
                </c:pt>
                <c:pt idx="3993">
                  <c:v>330</c:v>
                </c:pt>
                <c:pt idx="3994">
                  <c:v>497</c:v>
                </c:pt>
                <c:pt idx="3995">
                  <c:v>472</c:v>
                </c:pt>
                <c:pt idx="3996">
                  <c:v>520</c:v>
                </c:pt>
                <c:pt idx="3997">
                  <c:v>236</c:v>
                </c:pt>
                <c:pt idx="3998">
                  <c:v>77</c:v>
                </c:pt>
                <c:pt idx="3999">
                  <c:v>132</c:v>
                </c:pt>
                <c:pt idx="4000">
                  <c:v>329</c:v>
                </c:pt>
                <c:pt idx="4001">
                  <c:v>516</c:v>
                </c:pt>
                <c:pt idx="4002">
                  <c:v>661</c:v>
                </c:pt>
                <c:pt idx="4003">
                  <c:v>731</c:v>
                </c:pt>
                <c:pt idx="4004">
                  <c:v>642</c:v>
                </c:pt>
                <c:pt idx="4005">
                  <c:v>770</c:v>
                </c:pt>
                <c:pt idx="4006">
                  <c:v>587</c:v>
                </c:pt>
                <c:pt idx="4007">
                  <c:v>452</c:v>
                </c:pt>
                <c:pt idx="4008">
                  <c:v>392</c:v>
                </c:pt>
                <c:pt idx="4009">
                  <c:v>195</c:v>
                </c:pt>
                <c:pt idx="4010">
                  <c:v>130</c:v>
                </c:pt>
                <c:pt idx="4011">
                  <c:v>133</c:v>
                </c:pt>
                <c:pt idx="4012">
                  <c:v>327</c:v>
                </c:pt>
                <c:pt idx="4013">
                  <c:v>514</c:v>
                </c:pt>
                <c:pt idx="4014">
                  <c:v>667</c:v>
                </c:pt>
                <c:pt idx="4015">
                  <c:v>779</c:v>
                </c:pt>
                <c:pt idx="4016">
                  <c:v>839</c:v>
                </c:pt>
                <c:pt idx="4017">
                  <c:v>839</c:v>
                </c:pt>
                <c:pt idx="4018">
                  <c:v>779</c:v>
                </c:pt>
                <c:pt idx="4019">
                  <c:v>666</c:v>
                </c:pt>
                <c:pt idx="4020">
                  <c:v>511</c:v>
                </c:pt>
                <c:pt idx="4021">
                  <c:v>322</c:v>
                </c:pt>
                <c:pt idx="4022">
                  <c:v>130</c:v>
                </c:pt>
                <c:pt idx="4023">
                  <c:v>130</c:v>
                </c:pt>
                <c:pt idx="4024">
                  <c:v>317</c:v>
                </c:pt>
                <c:pt idx="4025">
                  <c:v>416</c:v>
                </c:pt>
                <c:pt idx="4026">
                  <c:v>647</c:v>
                </c:pt>
                <c:pt idx="4027">
                  <c:v>648</c:v>
                </c:pt>
                <c:pt idx="4028">
                  <c:v>768</c:v>
                </c:pt>
                <c:pt idx="4029">
                  <c:v>721</c:v>
                </c:pt>
                <c:pt idx="4030">
                  <c:v>635</c:v>
                </c:pt>
                <c:pt idx="4031">
                  <c:v>663</c:v>
                </c:pt>
                <c:pt idx="4032">
                  <c:v>518</c:v>
                </c:pt>
                <c:pt idx="4033">
                  <c:v>308</c:v>
                </c:pt>
                <c:pt idx="4034">
                  <c:v>110</c:v>
                </c:pt>
                <c:pt idx="4035">
                  <c:v>85</c:v>
                </c:pt>
                <c:pt idx="4036">
                  <c:v>283</c:v>
                </c:pt>
                <c:pt idx="4037">
                  <c:v>469</c:v>
                </c:pt>
                <c:pt idx="4038">
                  <c:v>625</c:v>
                </c:pt>
                <c:pt idx="4039">
                  <c:v>724</c:v>
                </c:pt>
                <c:pt idx="4040">
                  <c:v>792</c:v>
                </c:pt>
                <c:pt idx="4041">
                  <c:v>759</c:v>
                </c:pt>
                <c:pt idx="4042">
                  <c:v>738</c:v>
                </c:pt>
                <c:pt idx="4043">
                  <c:v>626</c:v>
                </c:pt>
                <c:pt idx="4044">
                  <c:v>488</c:v>
                </c:pt>
                <c:pt idx="4045">
                  <c:v>300</c:v>
                </c:pt>
                <c:pt idx="4046">
                  <c:v>91</c:v>
                </c:pt>
                <c:pt idx="4047">
                  <c:v>50</c:v>
                </c:pt>
                <c:pt idx="4048">
                  <c:v>231</c:v>
                </c:pt>
                <c:pt idx="4049">
                  <c:v>467</c:v>
                </c:pt>
                <c:pt idx="4050">
                  <c:v>617</c:v>
                </c:pt>
                <c:pt idx="4051">
                  <c:v>748</c:v>
                </c:pt>
                <c:pt idx="4052">
                  <c:v>818</c:v>
                </c:pt>
                <c:pt idx="4053">
                  <c:v>776</c:v>
                </c:pt>
                <c:pt idx="4054">
                  <c:v>769</c:v>
                </c:pt>
                <c:pt idx="4055">
                  <c:v>649</c:v>
                </c:pt>
                <c:pt idx="4056">
                  <c:v>495</c:v>
                </c:pt>
                <c:pt idx="4057">
                  <c:v>305</c:v>
                </c:pt>
                <c:pt idx="4058">
                  <c:v>113</c:v>
                </c:pt>
                <c:pt idx="4059">
                  <c:v>119</c:v>
                </c:pt>
                <c:pt idx="4060">
                  <c:v>310</c:v>
                </c:pt>
                <c:pt idx="4061">
                  <c:v>495</c:v>
                </c:pt>
                <c:pt idx="4062">
                  <c:v>583</c:v>
                </c:pt>
                <c:pt idx="4063">
                  <c:v>468</c:v>
                </c:pt>
                <c:pt idx="4064">
                  <c:v>674</c:v>
                </c:pt>
                <c:pt idx="4065">
                  <c:v>730</c:v>
                </c:pt>
                <c:pt idx="4066">
                  <c:v>476</c:v>
                </c:pt>
                <c:pt idx="4067">
                  <c:v>455</c:v>
                </c:pt>
                <c:pt idx="4068">
                  <c:v>378</c:v>
                </c:pt>
                <c:pt idx="4069">
                  <c:v>302</c:v>
                </c:pt>
                <c:pt idx="4070">
                  <c:v>104</c:v>
                </c:pt>
                <c:pt idx="4071">
                  <c:v>109</c:v>
                </c:pt>
                <c:pt idx="4072">
                  <c:v>306</c:v>
                </c:pt>
                <c:pt idx="4073">
                  <c:v>480</c:v>
                </c:pt>
                <c:pt idx="4074">
                  <c:v>581</c:v>
                </c:pt>
                <c:pt idx="4075">
                  <c:v>535</c:v>
                </c:pt>
                <c:pt idx="4076">
                  <c:v>873</c:v>
                </c:pt>
                <c:pt idx="4077">
                  <c:v>466</c:v>
                </c:pt>
                <c:pt idx="4078">
                  <c:v>377</c:v>
                </c:pt>
                <c:pt idx="4079">
                  <c:v>257</c:v>
                </c:pt>
                <c:pt idx="4080">
                  <c:v>139</c:v>
                </c:pt>
                <c:pt idx="4081">
                  <c:v>237</c:v>
                </c:pt>
                <c:pt idx="4082">
                  <c:v>25</c:v>
                </c:pt>
                <c:pt idx="4083">
                  <c:v>121</c:v>
                </c:pt>
                <c:pt idx="4084">
                  <c:v>309</c:v>
                </c:pt>
                <c:pt idx="4085">
                  <c:v>489</c:v>
                </c:pt>
                <c:pt idx="4086">
                  <c:v>639</c:v>
                </c:pt>
                <c:pt idx="4087">
                  <c:v>735</c:v>
                </c:pt>
                <c:pt idx="4088">
                  <c:v>780</c:v>
                </c:pt>
                <c:pt idx="4089">
                  <c:v>808</c:v>
                </c:pt>
                <c:pt idx="4090">
                  <c:v>767</c:v>
                </c:pt>
                <c:pt idx="4091">
                  <c:v>604</c:v>
                </c:pt>
                <c:pt idx="4092">
                  <c:v>391</c:v>
                </c:pt>
                <c:pt idx="4093">
                  <c:v>208</c:v>
                </c:pt>
                <c:pt idx="4094">
                  <c:v>75</c:v>
                </c:pt>
                <c:pt idx="4095">
                  <c:v>17</c:v>
                </c:pt>
                <c:pt idx="4096">
                  <c:v>33</c:v>
                </c:pt>
                <c:pt idx="4097">
                  <c:v>93</c:v>
                </c:pt>
                <c:pt idx="4098">
                  <c:v>155</c:v>
                </c:pt>
                <c:pt idx="4099">
                  <c:v>256</c:v>
                </c:pt>
                <c:pt idx="4100">
                  <c:v>154</c:v>
                </c:pt>
                <c:pt idx="4101">
                  <c:v>129</c:v>
                </c:pt>
                <c:pt idx="4102">
                  <c:v>71</c:v>
                </c:pt>
                <c:pt idx="4103">
                  <c:v>50</c:v>
                </c:pt>
                <c:pt idx="4104">
                  <c:v>23</c:v>
                </c:pt>
                <c:pt idx="4105">
                  <c:v>7</c:v>
                </c:pt>
                <c:pt idx="4106">
                  <c:v>45</c:v>
                </c:pt>
                <c:pt idx="4107">
                  <c:v>241</c:v>
                </c:pt>
                <c:pt idx="4108">
                  <c:v>438</c:v>
                </c:pt>
                <c:pt idx="4109">
                  <c:v>602</c:v>
                </c:pt>
                <c:pt idx="4110">
                  <c:v>707</c:v>
                </c:pt>
                <c:pt idx="4111">
                  <c:v>786</c:v>
                </c:pt>
                <c:pt idx="4112">
                  <c:v>757</c:v>
                </c:pt>
                <c:pt idx="4113">
                  <c:v>708</c:v>
                </c:pt>
                <c:pt idx="4114">
                  <c:v>460</c:v>
                </c:pt>
                <c:pt idx="4115">
                  <c:v>440</c:v>
                </c:pt>
                <c:pt idx="4116">
                  <c:v>212</c:v>
                </c:pt>
                <c:pt idx="4117">
                  <c:v>75</c:v>
                </c:pt>
                <c:pt idx="4118">
                  <c:v>53</c:v>
                </c:pt>
                <c:pt idx="4119">
                  <c:v>235</c:v>
                </c:pt>
                <c:pt idx="4120">
                  <c:v>384</c:v>
                </c:pt>
                <c:pt idx="4121">
                  <c:v>561</c:v>
                </c:pt>
                <c:pt idx="4122">
                  <c:v>748</c:v>
                </c:pt>
                <c:pt idx="4123">
                  <c:v>698</c:v>
                </c:pt>
                <c:pt idx="4124">
                  <c:v>647</c:v>
                </c:pt>
                <c:pt idx="4125">
                  <c:v>697</c:v>
                </c:pt>
                <c:pt idx="4126">
                  <c:v>615</c:v>
                </c:pt>
                <c:pt idx="4127">
                  <c:v>469</c:v>
                </c:pt>
                <c:pt idx="4128">
                  <c:v>276</c:v>
                </c:pt>
                <c:pt idx="4129">
                  <c:v>84</c:v>
                </c:pt>
                <c:pt idx="4130">
                  <c:v>97</c:v>
                </c:pt>
                <c:pt idx="4131">
                  <c:v>286</c:v>
                </c:pt>
                <c:pt idx="4132">
                  <c:v>473</c:v>
                </c:pt>
                <c:pt idx="4133">
                  <c:v>632</c:v>
                </c:pt>
                <c:pt idx="4134">
                  <c:v>745</c:v>
                </c:pt>
                <c:pt idx="4135">
                  <c:v>804</c:v>
                </c:pt>
                <c:pt idx="4136">
                  <c:v>800</c:v>
                </c:pt>
                <c:pt idx="4137">
                  <c:v>739</c:v>
                </c:pt>
                <c:pt idx="4138">
                  <c:v>626</c:v>
                </c:pt>
                <c:pt idx="4139">
                  <c:v>460</c:v>
                </c:pt>
                <c:pt idx="4140">
                  <c:v>268</c:v>
                </c:pt>
                <c:pt idx="4141">
                  <c:v>77</c:v>
                </c:pt>
                <c:pt idx="4142">
                  <c:v>28</c:v>
                </c:pt>
                <c:pt idx="4143">
                  <c:v>69</c:v>
                </c:pt>
                <c:pt idx="4144">
                  <c:v>182</c:v>
                </c:pt>
                <c:pt idx="4145">
                  <c:v>478</c:v>
                </c:pt>
                <c:pt idx="4146">
                  <c:v>617</c:v>
                </c:pt>
                <c:pt idx="4147">
                  <c:v>595</c:v>
                </c:pt>
                <c:pt idx="4148">
                  <c:v>415</c:v>
                </c:pt>
                <c:pt idx="4149">
                  <c:v>168</c:v>
                </c:pt>
                <c:pt idx="4150">
                  <c:v>134</c:v>
                </c:pt>
                <c:pt idx="4151">
                  <c:v>57</c:v>
                </c:pt>
                <c:pt idx="4152">
                  <c:v>35</c:v>
                </c:pt>
                <c:pt idx="4153">
                  <c:v>6</c:v>
                </c:pt>
                <c:pt idx="4154">
                  <c:v>84</c:v>
                </c:pt>
                <c:pt idx="4155">
                  <c:v>241</c:v>
                </c:pt>
                <c:pt idx="4156">
                  <c:v>392</c:v>
                </c:pt>
                <c:pt idx="4157">
                  <c:v>517</c:v>
                </c:pt>
                <c:pt idx="4158">
                  <c:v>713</c:v>
                </c:pt>
                <c:pt idx="4159">
                  <c:v>765</c:v>
                </c:pt>
                <c:pt idx="4160">
                  <c:v>738</c:v>
                </c:pt>
                <c:pt idx="4161">
                  <c:v>675</c:v>
                </c:pt>
                <c:pt idx="4162">
                  <c:v>611</c:v>
                </c:pt>
                <c:pt idx="4163">
                  <c:v>457</c:v>
                </c:pt>
                <c:pt idx="4164">
                  <c:v>250</c:v>
                </c:pt>
                <c:pt idx="4165">
                  <c:v>66</c:v>
                </c:pt>
                <c:pt idx="4166">
                  <c:v>96</c:v>
                </c:pt>
                <c:pt idx="4167">
                  <c:v>286</c:v>
                </c:pt>
                <c:pt idx="4168">
                  <c:v>471</c:v>
                </c:pt>
                <c:pt idx="4169">
                  <c:v>622</c:v>
                </c:pt>
                <c:pt idx="4170">
                  <c:v>729</c:v>
                </c:pt>
                <c:pt idx="4171">
                  <c:v>781</c:v>
                </c:pt>
                <c:pt idx="4172">
                  <c:v>772</c:v>
                </c:pt>
                <c:pt idx="4173">
                  <c:v>706</c:v>
                </c:pt>
                <c:pt idx="4174">
                  <c:v>588</c:v>
                </c:pt>
                <c:pt idx="4175">
                  <c:v>242</c:v>
                </c:pt>
                <c:pt idx="4176">
                  <c:v>59</c:v>
                </c:pt>
                <c:pt idx="4177">
                  <c:v>43</c:v>
                </c:pt>
                <c:pt idx="4178">
                  <c:v>269</c:v>
                </c:pt>
                <c:pt idx="4179">
                  <c:v>443</c:v>
                </c:pt>
                <c:pt idx="4180">
                  <c:v>595</c:v>
                </c:pt>
                <c:pt idx="4181">
                  <c:v>687</c:v>
                </c:pt>
                <c:pt idx="4182">
                  <c:v>756</c:v>
                </c:pt>
                <c:pt idx="4183">
                  <c:v>744</c:v>
                </c:pt>
                <c:pt idx="4184">
                  <c:v>572</c:v>
                </c:pt>
                <c:pt idx="4185">
                  <c:v>374</c:v>
                </c:pt>
                <c:pt idx="4186">
                  <c:v>309</c:v>
                </c:pt>
                <c:pt idx="4187">
                  <c:v>224</c:v>
                </c:pt>
                <c:pt idx="4188">
                  <c:v>45</c:v>
                </c:pt>
                <c:pt idx="4189">
                  <c:v>90</c:v>
                </c:pt>
                <c:pt idx="4190">
                  <c:v>280</c:v>
                </c:pt>
                <c:pt idx="4191">
                  <c:v>464</c:v>
                </c:pt>
                <c:pt idx="4192">
                  <c:v>617</c:v>
                </c:pt>
                <c:pt idx="4193">
                  <c:v>726</c:v>
                </c:pt>
                <c:pt idx="4194">
                  <c:v>781</c:v>
                </c:pt>
                <c:pt idx="4195">
                  <c:v>781</c:v>
                </c:pt>
                <c:pt idx="4196">
                  <c:v>722</c:v>
                </c:pt>
                <c:pt idx="4197">
                  <c:v>605</c:v>
                </c:pt>
                <c:pt idx="4198">
                  <c:v>439</c:v>
                </c:pt>
                <c:pt idx="4199">
                  <c:v>248</c:v>
                </c:pt>
                <c:pt idx="4200">
                  <c:v>57</c:v>
                </c:pt>
                <c:pt idx="4201">
                  <c:v>92</c:v>
                </c:pt>
                <c:pt idx="4202">
                  <c:v>280</c:v>
                </c:pt>
                <c:pt idx="4203">
                  <c:v>464</c:v>
                </c:pt>
                <c:pt idx="4204">
                  <c:v>614</c:v>
                </c:pt>
                <c:pt idx="4205">
                  <c:v>721</c:v>
                </c:pt>
                <c:pt idx="4206">
                  <c:v>775</c:v>
                </c:pt>
                <c:pt idx="4207">
                  <c:v>771</c:v>
                </c:pt>
                <c:pt idx="4208">
                  <c:v>706</c:v>
                </c:pt>
                <c:pt idx="4209">
                  <c:v>589</c:v>
                </c:pt>
                <c:pt idx="4210">
                  <c:v>426</c:v>
                </c:pt>
                <c:pt idx="4211">
                  <c:v>238</c:v>
                </c:pt>
                <c:pt idx="4212">
                  <c:v>51</c:v>
                </c:pt>
                <c:pt idx="4213">
                  <c:v>57</c:v>
                </c:pt>
                <c:pt idx="4214">
                  <c:v>233</c:v>
                </c:pt>
                <c:pt idx="4215">
                  <c:v>261</c:v>
                </c:pt>
                <c:pt idx="4216">
                  <c:v>202</c:v>
                </c:pt>
                <c:pt idx="4217">
                  <c:v>649</c:v>
                </c:pt>
                <c:pt idx="4218">
                  <c:v>658</c:v>
                </c:pt>
                <c:pt idx="4219">
                  <c:v>654</c:v>
                </c:pt>
                <c:pt idx="4220">
                  <c:v>569</c:v>
                </c:pt>
                <c:pt idx="4221">
                  <c:v>518</c:v>
                </c:pt>
                <c:pt idx="4222">
                  <c:v>311</c:v>
                </c:pt>
                <c:pt idx="4223">
                  <c:v>182</c:v>
                </c:pt>
                <c:pt idx="4224">
                  <c:v>28</c:v>
                </c:pt>
                <c:pt idx="4225">
                  <c:v>13</c:v>
                </c:pt>
                <c:pt idx="4226">
                  <c:v>71</c:v>
                </c:pt>
                <c:pt idx="4227">
                  <c:v>189</c:v>
                </c:pt>
                <c:pt idx="4228">
                  <c:v>426</c:v>
                </c:pt>
                <c:pt idx="4229">
                  <c:v>366</c:v>
                </c:pt>
                <c:pt idx="4230">
                  <c:v>729</c:v>
                </c:pt>
                <c:pt idx="4231">
                  <c:v>717</c:v>
                </c:pt>
                <c:pt idx="4232">
                  <c:v>655</c:v>
                </c:pt>
                <c:pt idx="4233">
                  <c:v>516</c:v>
                </c:pt>
                <c:pt idx="4234">
                  <c:v>364</c:v>
                </c:pt>
                <c:pt idx="4235">
                  <c:v>175</c:v>
                </c:pt>
                <c:pt idx="4236">
                  <c:v>29</c:v>
                </c:pt>
                <c:pt idx="4237">
                  <c:v>54</c:v>
                </c:pt>
                <c:pt idx="4238">
                  <c:v>225</c:v>
                </c:pt>
                <c:pt idx="4239">
                  <c:v>500</c:v>
                </c:pt>
                <c:pt idx="4240">
                  <c:v>498</c:v>
                </c:pt>
                <c:pt idx="4241">
                  <c:v>631</c:v>
                </c:pt>
                <c:pt idx="4242">
                  <c:v>656</c:v>
                </c:pt>
                <c:pt idx="4243">
                  <c:v>723</c:v>
                </c:pt>
                <c:pt idx="4244">
                  <c:v>667</c:v>
                </c:pt>
                <c:pt idx="4245">
                  <c:v>544</c:v>
                </c:pt>
                <c:pt idx="4246">
                  <c:v>390</c:v>
                </c:pt>
                <c:pt idx="4247">
                  <c:v>210</c:v>
                </c:pt>
                <c:pt idx="4248">
                  <c:v>39</c:v>
                </c:pt>
                <c:pt idx="4249">
                  <c:v>20</c:v>
                </c:pt>
                <c:pt idx="4250">
                  <c:v>46</c:v>
                </c:pt>
                <c:pt idx="4251">
                  <c:v>62</c:v>
                </c:pt>
                <c:pt idx="4252">
                  <c:v>77</c:v>
                </c:pt>
                <c:pt idx="4253">
                  <c:v>83</c:v>
                </c:pt>
                <c:pt idx="4254">
                  <c:v>122</c:v>
                </c:pt>
                <c:pt idx="4255">
                  <c:v>124</c:v>
                </c:pt>
                <c:pt idx="4256">
                  <c:v>390</c:v>
                </c:pt>
                <c:pt idx="4257">
                  <c:v>190</c:v>
                </c:pt>
                <c:pt idx="4258">
                  <c:v>154</c:v>
                </c:pt>
                <c:pt idx="4259">
                  <c:v>43</c:v>
                </c:pt>
                <c:pt idx="4260">
                  <c:v>4</c:v>
                </c:pt>
                <c:pt idx="4261">
                  <c:v>1</c:v>
                </c:pt>
                <c:pt idx="4262">
                  <c:v>38</c:v>
                </c:pt>
                <c:pt idx="4263">
                  <c:v>65</c:v>
                </c:pt>
                <c:pt idx="4264">
                  <c:v>120</c:v>
                </c:pt>
                <c:pt idx="4265">
                  <c:v>94</c:v>
                </c:pt>
                <c:pt idx="4266">
                  <c:v>137</c:v>
                </c:pt>
                <c:pt idx="4267">
                  <c:v>234</c:v>
                </c:pt>
                <c:pt idx="4268">
                  <c:v>128</c:v>
                </c:pt>
                <c:pt idx="4269">
                  <c:v>102</c:v>
                </c:pt>
                <c:pt idx="4270">
                  <c:v>65</c:v>
                </c:pt>
                <c:pt idx="4271">
                  <c:v>29</c:v>
                </c:pt>
                <c:pt idx="4272">
                  <c:v>4</c:v>
                </c:pt>
                <c:pt idx="4273">
                  <c:v>54</c:v>
                </c:pt>
                <c:pt idx="4274">
                  <c:v>172</c:v>
                </c:pt>
                <c:pt idx="4275">
                  <c:v>376</c:v>
                </c:pt>
                <c:pt idx="4276">
                  <c:v>523</c:v>
                </c:pt>
                <c:pt idx="4277">
                  <c:v>263</c:v>
                </c:pt>
                <c:pt idx="4278">
                  <c:v>242</c:v>
                </c:pt>
                <c:pt idx="4279">
                  <c:v>317</c:v>
                </c:pt>
                <c:pt idx="4280">
                  <c:v>293</c:v>
                </c:pt>
                <c:pt idx="4281">
                  <c:v>251</c:v>
                </c:pt>
                <c:pt idx="4282">
                  <c:v>126</c:v>
                </c:pt>
                <c:pt idx="4283">
                  <c:v>45</c:v>
                </c:pt>
                <c:pt idx="4284">
                  <c:v>3</c:v>
                </c:pt>
                <c:pt idx="4285">
                  <c:v>1</c:v>
                </c:pt>
                <c:pt idx="4286">
                  <c:v>17</c:v>
                </c:pt>
                <c:pt idx="4287">
                  <c:v>50</c:v>
                </c:pt>
                <c:pt idx="4288">
                  <c:v>75</c:v>
                </c:pt>
                <c:pt idx="4289">
                  <c:v>131</c:v>
                </c:pt>
                <c:pt idx="4290">
                  <c:v>123</c:v>
                </c:pt>
                <c:pt idx="4291">
                  <c:v>127</c:v>
                </c:pt>
                <c:pt idx="4292">
                  <c:v>69</c:v>
                </c:pt>
                <c:pt idx="4293">
                  <c:v>36</c:v>
                </c:pt>
                <c:pt idx="4294">
                  <c:v>9</c:v>
                </c:pt>
                <c:pt idx="4295">
                  <c:v>4</c:v>
                </c:pt>
                <c:pt idx="4296">
                  <c:v>31</c:v>
                </c:pt>
                <c:pt idx="4297">
                  <c:v>67</c:v>
                </c:pt>
                <c:pt idx="4298">
                  <c:v>255</c:v>
                </c:pt>
                <c:pt idx="4299">
                  <c:v>327</c:v>
                </c:pt>
                <c:pt idx="4300">
                  <c:v>439</c:v>
                </c:pt>
                <c:pt idx="4301">
                  <c:v>512</c:v>
                </c:pt>
                <c:pt idx="4302">
                  <c:v>364</c:v>
                </c:pt>
                <c:pt idx="4303">
                  <c:v>493</c:v>
                </c:pt>
                <c:pt idx="4304">
                  <c:v>321</c:v>
                </c:pt>
                <c:pt idx="4305">
                  <c:v>191</c:v>
                </c:pt>
                <c:pt idx="4306">
                  <c:v>19</c:v>
                </c:pt>
                <c:pt idx="4307">
                  <c:v>66</c:v>
                </c:pt>
                <c:pt idx="4308">
                  <c:v>247</c:v>
                </c:pt>
                <c:pt idx="4309">
                  <c:v>431</c:v>
                </c:pt>
                <c:pt idx="4310">
                  <c:v>586</c:v>
                </c:pt>
                <c:pt idx="4311">
                  <c:v>689</c:v>
                </c:pt>
                <c:pt idx="4312">
                  <c:v>738</c:v>
                </c:pt>
                <c:pt idx="4313">
                  <c:v>728</c:v>
                </c:pt>
                <c:pt idx="4314">
                  <c:v>660</c:v>
                </c:pt>
                <c:pt idx="4315">
                  <c:v>539</c:v>
                </c:pt>
                <c:pt idx="4316">
                  <c:v>374</c:v>
                </c:pt>
                <c:pt idx="4317">
                  <c:v>184</c:v>
                </c:pt>
                <c:pt idx="4318">
                  <c:v>50</c:v>
                </c:pt>
                <c:pt idx="4319">
                  <c:v>214</c:v>
                </c:pt>
                <c:pt idx="4320">
                  <c:v>363</c:v>
                </c:pt>
                <c:pt idx="4321">
                  <c:v>510</c:v>
                </c:pt>
                <c:pt idx="4322">
                  <c:v>508</c:v>
                </c:pt>
                <c:pt idx="4323">
                  <c:v>587</c:v>
                </c:pt>
                <c:pt idx="4324">
                  <c:v>598</c:v>
                </c:pt>
                <c:pt idx="4325">
                  <c:v>405</c:v>
                </c:pt>
                <c:pt idx="4326">
                  <c:v>268</c:v>
                </c:pt>
                <c:pt idx="4327">
                  <c:v>163</c:v>
                </c:pt>
                <c:pt idx="4328">
                  <c:v>31</c:v>
                </c:pt>
                <c:pt idx="4329">
                  <c:v>33</c:v>
                </c:pt>
                <c:pt idx="4330">
                  <c:v>174</c:v>
                </c:pt>
                <c:pt idx="4331">
                  <c:v>358</c:v>
                </c:pt>
                <c:pt idx="4332">
                  <c:v>528</c:v>
                </c:pt>
                <c:pt idx="4333">
                  <c:v>669</c:v>
                </c:pt>
                <c:pt idx="4334">
                  <c:v>776</c:v>
                </c:pt>
                <c:pt idx="4335">
                  <c:v>843</c:v>
                </c:pt>
                <c:pt idx="4336">
                  <c:v>865</c:v>
                </c:pt>
                <c:pt idx="4337">
                  <c:v>839</c:v>
                </c:pt>
                <c:pt idx="4338">
                  <c:v>770</c:v>
                </c:pt>
                <c:pt idx="4339">
                  <c:v>661</c:v>
                </c:pt>
                <c:pt idx="4340">
                  <c:v>517</c:v>
                </c:pt>
                <c:pt idx="4341">
                  <c:v>174</c:v>
                </c:pt>
                <c:pt idx="4342">
                  <c:v>14</c:v>
                </c:pt>
                <c:pt idx="4343">
                  <c:v>39</c:v>
                </c:pt>
                <c:pt idx="4344">
                  <c:v>184</c:v>
                </c:pt>
                <c:pt idx="4345">
                  <c:v>357</c:v>
                </c:pt>
                <c:pt idx="4346">
                  <c:v>524</c:v>
                </c:pt>
                <c:pt idx="4347">
                  <c:v>663</c:v>
                </c:pt>
                <c:pt idx="4348">
                  <c:v>772</c:v>
                </c:pt>
                <c:pt idx="4349">
                  <c:v>836</c:v>
                </c:pt>
                <c:pt idx="4350">
                  <c:v>858</c:v>
                </c:pt>
                <c:pt idx="4351">
                  <c:v>838</c:v>
                </c:pt>
                <c:pt idx="4352">
                  <c:v>765</c:v>
                </c:pt>
                <c:pt idx="4353">
                  <c:v>658</c:v>
                </c:pt>
                <c:pt idx="4354">
                  <c:v>511</c:v>
                </c:pt>
                <c:pt idx="4355">
                  <c:v>169</c:v>
                </c:pt>
                <c:pt idx="4356">
                  <c:v>14</c:v>
                </c:pt>
                <c:pt idx="4357">
                  <c:v>33</c:v>
                </c:pt>
                <c:pt idx="4358">
                  <c:v>157</c:v>
                </c:pt>
                <c:pt idx="4359">
                  <c:v>317</c:v>
                </c:pt>
                <c:pt idx="4360">
                  <c:v>480</c:v>
                </c:pt>
                <c:pt idx="4361">
                  <c:v>625</c:v>
                </c:pt>
                <c:pt idx="4362">
                  <c:v>666</c:v>
                </c:pt>
                <c:pt idx="4363">
                  <c:v>690</c:v>
                </c:pt>
                <c:pt idx="4364">
                  <c:v>702</c:v>
                </c:pt>
                <c:pt idx="4365">
                  <c:v>463</c:v>
                </c:pt>
                <c:pt idx="4366">
                  <c:v>589</c:v>
                </c:pt>
                <c:pt idx="4367">
                  <c:v>394</c:v>
                </c:pt>
                <c:pt idx="4368">
                  <c:v>334</c:v>
                </c:pt>
                <c:pt idx="4369">
                  <c:v>128</c:v>
                </c:pt>
                <c:pt idx="4370">
                  <c:v>16</c:v>
                </c:pt>
                <c:pt idx="4371">
                  <c:v>28</c:v>
                </c:pt>
                <c:pt idx="4372">
                  <c:v>136</c:v>
                </c:pt>
                <c:pt idx="4373">
                  <c:v>318</c:v>
                </c:pt>
                <c:pt idx="4374">
                  <c:v>453</c:v>
                </c:pt>
                <c:pt idx="4375">
                  <c:v>420</c:v>
                </c:pt>
                <c:pt idx="4376">
                  <c:v>509</c:v>
                </c:pt>
                <c:pt idx="4377">
                  <c:v>352</c:v>
                </c:pt>
                <c:pt idx="4378">
                  <c:v>538</c:v>
                </c:pt>
                <c:pt idx="4379">
                  <c:v>414</c:v>
                </c:pt>
                <c:pt idx="4380">
                  <c:v>602</c:v>
                </c:pt>
                <c:pt idx="4381">
                  <c:v>541</c:v>
                </c:pt>
                <c:pt idx="4382">
                  <c:v>347</c:v>
                </c:pt>
                <c:pt idx="4383">
                  <c:v>66</c:v>
                </c:pt>
                <c:pt idx="4384">
                  <c:v>21</c:v>
                </c:pt>
                <c:pt idx="4385">
                  <c:v>2</c:v>
                </c:pt>
                <c:pt idx="4386">
                  <c:v>18</c:v>
                </c:pt>
                <c:pt idx="4387">
                  <c:v>37</c:v>
                </c:pt>
                <c:pt idx="4388">
                  <c:v>15</c:v>
                </c:pt>
                <c:pt idx="4389">
                  <c:v>74</c:v>
                </c:pt>
                <c:pt idx="4390">
                  <c:v>111</c:v>
                </c:pt>
                <c:pt idx="4391">
                  <c:v>89</c:v>
                </c:pt>
                <c:pt idx="4392">
                  <c:v>88</c:v>
                </c:pt>
                <c:pt idx="4393">
                  <c:v>103</c:v>
                </c:pt>
                <c:pt idx="4394">
                  <c:v>143</c:v>
                </c:pt>
                <c:pt idx="4395">
                  <c:v>165</c:v>
                </c:pt>
                <c:pt idx="4396">
                  <c:v>220</c:v>
                </c:pt>
                <c:pt idx="4397">
                  <c:v>156</c:v>
                </c:pt>
                <c:pt idx="4398">
                  <c:v>27</c:v>
                </c:pt>
                <c:pt idx="4399">
                  <c:v>9</c:v>
                </c:pt>
                <c:pt idx="4400">
                  <c:v>56</c:v>
                </c:pt>
                <c:pt idx="4401">
                  <c:v>71</c:v>
                </c:pt>
                <c:pt idx="4402">
                  <c:v>237</c:v>
                </c:pt>
                <c:pt idx="4403">
                  <c:v>430</c:v>
                </c:pt>
                <c:pt idx="4404">
                  <c:v>405</c:v>
                </c:pt>
                <c:pt idx="4405">
                  <c:v>344</c:v>
                </c:pt>
                <c:pt idx="4406">
                  <c:v>140</c:v>
                </c:pt>
                <c:pt idx="4407">
                  <c:v>239</c:v>
                </c:pt>
                <c:pt idx="4408">
                  <c:v>219</c:v>
                </c:pt>
                <c:pt idx="4409">
                  <c:v>211</c:v>
                </c:pt>
                <c:pt idx="4410">
                  <c:v>480</c:v>
                </c:pt>
                <c:pt idx="4411">
                  <c:v>136</c:v>
                </c:pt>
                <c:pt idx="4412">
                  <c:v>14</c:v>
                </c:pt>
                <c:pt idx="4413">
                  <c:v>21</c:v>
                </c:pt>
                <c:pt idx="4414">
                  <c:v>160</c:v>
                </c:pt>
                <c:pt idx="4415">
                  <c:v>336</c:v>
                </c:pt>
                <c:pt idx="4416">
                  <c:v>510</c:v>
                </c:pt>
                <c:pt idx="4417">
                  <c:v>651</c:v>
                </c:pt>
                <c:pt idx="4418">
                  <c:v>762</c:v>
                </c:pt>
                <c:pt idx="4419">
                  <c:v>804</c:v>
                </c:pt>
                <c:pt idx="4420">
                  <c:v>842</c:v>
                </c:pt>
                <c:pt idx="4421">
                  <c:v>825</c:v>
                </c:pt>
                <c:pt idx="4422">
                  <c:v>749</c:v>
                </c:pt>
                <c:pt idx="4423">
                  <c:v>643</c:v>
                </c:pt>
                <c:pt idx="4424">
                  <c:v>512</c:v>
                </c:pt>
                <c:pt idx="4425">
                  <c:v>185</c:v>
                </c:pt>
                <c:pt idx="4426">
                  <c:v>29</c:v>
                </c:pt>
                <c:pt idx="4427">
                  <c:v>15</c:v>
                </c:pt>
                <c:pt idx="4428">
                  <c:v>85</c:v>
                </c:pt>
                <c:pt idx="4429">
                  <c:v>195</c:v>
                </c:pt>
                <c:pt idx="4430">
                  <c:v>172</c:v>
                </c:pt>
                <c:pt idx="4431">
                  <c:v>186</c:v>
                </c:pt>
                <c:pt idx="4432">
                  <c:v>215</c:v>
                </c:pt>
                <c:pt idx="4433">
                  <c:v>328</c:v>
                </c:pt>
                <c:pt idx="4434">
                  <c:v>245</c:v>
                </c:pt>
                <c:pt idx="4435">
                  <c:v>140</c:v>
                </c:pt>
                <c:pt idx="4436">
                  <c:v>253</c:v>
                </c:pt>
                <c:pt idx="4437">
                  <c:v>192</c:v>
                </c:pt>
                <c:pt idx="4438">
                  <c:v>188</c:v>
                </c:pt>
                <c:pt idx="4439">
                  <c:v>72</c:v>
                </c:pt>
                <c:pt idx="4440">
                  <c:v>17</c:v>
                </c:pt>
                <c:pt idx="4441">
                  <c:v>26</c:v>
                </c:pt>
                <c:pt idx="4442">
                  <c:v>112</c:v>
                </c:pt>
                <c:pt idx="4443">
                  <c:v>262</c:v>
                </c:pt>
                <c:pt idx="4444">
                  <c:v>386</c:v>
                </c:pt>
                <c:pt idx="4445">
                  <c:v>618</c:v>
                </c:pt>
                <c:pt idx="4446">
                  <c:v>587</c:v>
                </c:pt>
                <c:pt idx="4447">
                  <c:v>596</c:v>
                </c:pt>
                <c:pt idx="4448">
                  <c:v>586</c:v>
                </c:pt>
                <c:pt idx="4449">
                  <c:v>529</c:v>
                </c:pt>
                <c:pt idx="4450">
                  <c:v>774</c:v>
                </c:pt>
                <c:pt idx="4451">
                  <c:v>524</c:v>
                </c:pt>
                <c:pt idx="4452">
                  <c:v>332</c:v>
                </c:pt>
                <c:pt idx="4453">
                  <c:v>107</c:v>
                </c:pt>
                <c:pt idx="4454">
                  <c:v>21</c:v>
                </c:pt>
                <c:pt idx="4455">
                  <c:v>32</c:v>
                </c:pt>
                <c:pt idx="4456">
                  <c:v>135</c:v>
                </c:pt>
                <c:pt idx="4457">
                  <c:v>316</c:v>
                </c:pt>
                <c:pt idx="4458">
                  <c:v>507</c:v>
                </c:pt>
                <c:pt idx="4459">
                  <c:v>654</c:v>
                </c:pt>
                <c:pt idx="4460">
                  <c:v>767</c:v>
                </c:pt>
                <c:pt idx="4461">
                  <c:v>847</c:v>
                </c:pt>
                <c:pt idx="4462">
                  <c:v>877</c:v>
                </c:pt>
                <c:pt idx="4463">
                  <c:v>841</c:v>
                </c:pt>
                <c:pt idx="4464">
                  <c:v>768</c:v>
                </c:pt>
                <c:pt idx="4465">
                  <c:v>493</c:v>
                </c:pt>
                <c:pt idx="4466">
                  <c:v>403</c:v>
                </c:pt>
                <c:pt idx="4467">
                  <c:v>45</c:v>
                </c:pt>
                <c:pt idx="4468">
                  <c:v>17</c:v>
                </c:pt>
                <c:pt idx="4469">
                  <c:v>28</c:v>
                </c:pt>
                <c:pt idx="4470">
                  <c:v>161</c:v>
                </c:pt>
                <c:pt idx="4471">
                  <c:v>329</c:v>
                </c:pt>
                <c:pt idx="4472">
                  <c:v>499</c:v>
                </c:pt>
                <c:pt idx="4473">
                  <c:v>641</c:v>
                </c:pt>
                <c:pt idx="4474">
                  <c:v>751</c:v>
                </c:pt>
                <c:pt idx="4475">
                  <c:v>820</c:v>
                </c:pt>
                <c:pt idx="4476">
                  <c:v>815</c:v>
                </c:pt>
                <c:pt idx="4477">
                  <c:v>769</c:v>
                </c:pt>
                <c:pt idx="4478">
                  <c:v>678</c:v>
                </c:pt>
                <c:pt idx="4479">
                  <c:v>639</c:v>
                </c:pt>
                <c:pt idx="4480">
                  <c:v>496</c:v>
                </c:pt>
                <c:pt idx="4481">
                  <c:v>161</c:v>
                </c:pt>
                <c:pt idx="4482">
                  <c:v>13</c:v>
                </c:pt>
                <c:pt idx="4483">
                  <c:v>2</c:v>
                </c:pt>
                <c:pt idx="4484">
                  <c:v>21</c:v>
                </c:pt>
                <c:pt idx="4485">
                  <c:v>81</c:v>
                </c:pt>
                <c:pt idx="4486">
                  <c:v>363</c:v>
                </c:pt>
                <c:pt idx="4487">
                  <c:v>546</c:v>
                </c:pt>
                <c:pt idx="4488">
                  <c:v>437</c:v>
                </c:pt>
                <c:pt idx="4489">
                  <c:v>800</c:v>
                </c:pt>
                <c:pt idx="4490">
                  <c:v>742</c:v>
                </c:pt>
                <c:pt idx="4491">
                  <c:v>526</c:v>
                </c:pt>
                <c:pt idx="4492">
                  <c:v>533</c:v>
                </c:pt>
                <c:pt idx="4493">
                  <c:v>615</c:v>
                </c:pt>
                <c:pt idx="4494">
                  <c:v>499</c:v>
                </c:pt>
                <c:pt idx="4495">
                  <c:v>154</c:v>
                </c:pt>
                <c:pt idx="4496">
                  <c:v>8</c:v>
                </c:pt>
                <c:pt idx="4497">
                  <c:v>10</c:v>
                </c:pt>
                <c:pt idx="4498">
                  <c:v>20</c:v>
                </c:pt>
                <c:pt idx="4499">
                  <c:v>22</c:v>
                </c:pt>
                <c:pt idx="4500">
                  <c:v>62</c:v>
                </c:pt>
                <c:pt idx="4501">
                  <c:v>95</c:v>
                </c:pt>
                <c:pt idx="4502">
                  <c:v>188</c:v>
                </c:pt>
                <c:pt idx="4503">
                  <c:v>173</c:v>
                </c:pt>
                <c:pt idx="4504">
                  <c:v>128</c:v>
                </c:pt>
                <c:pt idx="4505">
                  <c:v>277</c:v>
                </c:pt>
                <c:pt idx="4506">
                  <c:v>436</c:v>
                </c:pt>
                <c:pt idx="4507">
                  <c:v>373</c:v>
                </c:pt>
                <c:pt idx="4508">
                  <c:v>475</c:v>
                </c:pt>
                <c:pt idx="4509">
                  <c:v>63</c:v>
                </c:pt>
                <c:pt idx="4510">
                  <c:v>31</c:v>
                </c:pt>
                <c:pt idx="4511">
                  <c:v>22</c:v>
                </c:pt>
                <c:pt idx="4512">
                  <c:v>147</c:v>
                </c:pt>
                <c:pt idx="4513">
                  <c:v>311</c:v>
                </c:pt>
                <c:pt idx="4514">
                  <c:v>484</c:v>
                </c:pt>
                <c:pt idx="4515">
                  <c:v>624</c:v>
                </c:pt>
                <c:pt idx="4516">
                  <c:v>712</c:v>
                </c:pt>
                <c:pt idx="4517">
                  <c:v>784</c:v>
                </c:pt>
                <c:pt idx="4518">
                  <c:v>780</c:v>
                </c:pt>
                <c:pt idx="4519">
                  <c:v>776</c:v>
                </c:pt>
                <c:pt idx="4520">
                  <c:v>720</c:v>
                </c:pt>
                <c:pt idx="4521">
                  <c:v>613</c:v>
                </c:pt>
                <c:pt idx="4522">
                  <c:v>474</c:v>
                </c:pt>
                <c:pt idx="4523">
                  <c:v>151</c:v>
                </c:pt>
                <c:pt idx="4524">
                  <c:v>12</c:v>
                </c:pt>
                <c:pt idx="4525">
                  <c:v>24</c:v>
                </c:pt>
                <c:pt idx="4526">
                  <c:v>149</c:v>
                </c:pt>
                <c:pt idx="4527">
                  <c:v>313</c:v>
                </c:pt>
                <c:pt idx="4528">
                  <c:v>483</c:v>
                </c:pt>
                <c:pt idx="4529">
                  <c:v>626</c:v>
                </c:pt>
                <c:pt idx="4530">
                  <c:v>735</c:v>
                </c:pt>
                <c:pt idx="4531">
                  <c:v>801</c:v>
                </c:pt>
                <c:pt idx="4532">
                  <c:v>819</c:v>
                </c:pt>
                <c:pt idx="4533">
                  <c:v>751</c:v>
                </c:pt>
                <c:pt idx="4534">
                  <c:v>650</c:v>
                </c:pt>
                <c:pt idx="4535">
                  <c:v>594</c:v>
                </c:pt>
                <c:pt idx="4536">
                  <c:v>463</c:v>
                </c:pt>
                <c:pt idx="4537">
                  <c:v>4</c:v>
                </c:pt>
                <c:pt idx="4538">
                  <c:v>14</c:v>
                </c:pt>
                <c:pt idx="4539">
                  <c:v>84</c:v>
                </c:pt>
                <c:pt idx="4540">
                  <c:v>223</c:v>
                </c:pt>
                <c:pt idx="4541">
                  <c:v>482</c:v>
                </c:pt>
                <c:pt idx="4542">
                  <c:v>635</c:v>
                </c:pt>
                <c:pt idx="4543">
                  <c:v>750</c:v>
                </c:pt>
                <c:pt idx="4544">
                  <c:v>820</c:v>
                </c:pt>
                <c:pt idx="4545">
                  <c:v>843</c:v>
                </c:pt>
                <c:pt idx="4546">
                  <c:v>840</c:v>
                </c:pt>
                <c:pt idx="4547">
                  <c:v>674</c:v>
                </c:pt>
                <c:pt idx="4548">
                  <c:v>618</c:v>
                </c:pt>
                <c:pt idx="4549">
                  <c:v>507</c:v>
                </c:pt>
                <c:pt idx="4550">
                  <c:v>134</c:v>
                </c:pt>
                <c:pt idx="4551">
                  <c:v>15</c:v>
                </c:pt>
                <c:pt idx="4552">
                  <c:v>21</c:v>
                </c:pt>
                <c:pt idx="4553">
                  <c:v>131</c:v>
                </c:pt>
                <c:pt idx="4554">
                  <c:v>303</c:v>
                </c:pt>
                <c:pt idx="4555">
                  <c:v>464</c:v>
                </c:pt>
                <c:pt idx="4556">
                  <c:v>588</c:v>
                </c:pt>
                <c:pt idx="4557">
                  <c:v>719</c:v>
                </c:pt>
                <c:pt idx="4558">
                  <c:v>791</c:v>
                </c:pt>
                <c:pt idx="4559">
                  <c:v>832</c:v>
                </c:pt>
                <c:pt idx="4560">
                  <c:v>744</c:v>
                </c:pt>
                <c:pt idx="4561">
                  <c:v>726</c:v>
                </c:pt>
                <c:pt idx="4562">
                  <c:v>387</c:v>
                </c:pt>
                <c:pt idx="4563">
                  <c:v>234</c:v>
                </c:pt>
                <c:pt idx="4564">
                  <c:v>155</c:v>
                </c:pt>
                <c:pt idx="4565">
                  <c:v>13</c:v>
                </c:pt>
                <c:pt idx="4566">
                  <c:v>22</c:v>
                </c:pt>
                <c:pt idx="4567">
                  <c:v>147</c:v>
                </c:pt>
                <c:pt idx="4568">
                  <c:v>315</c:v>
                </c:pt>
                <c:pt idx="4569">
                  <c:v>486</c:v>
                </c:pt>
                <c:pt idx="4570">
                  <c:v>603</c:v>
                </c:pt>
                <c:pt idx="4571">
                  <c:v>663</c:v>
                </c:pt>
                <c:pt idx="4572">
                  <c:v>802</c:v>
                </c:pt>
                <c:pt idx="4573">
                  <c:v>622</c:v>
                </c:pt>
                <c:pt idx="4574">
                  <c:v>520</c:v>
                </c:pt>
                <c:pt idx="4575">
                  <c:v>490</c:v>
                </c:pt>
                <c:pt idx="4576">
                  <c:v>608</c:v>
                </c:pt>
                <c:pt idx="4577">
                  <c:v>469</c:v>
                </c:pt>
                <c:pt idx="4578">
                  <c:v>126</c:v>
                </c:pt>
                <c:pt idx="4579">
                  <c:v>11</c:v>
                </c:pt>
                <c:pt idx="4580">
                  <c:v>25</c:v>
                </c:pt>
                <c:pt idx="4581">
                  <c:v>54</c:v>
                </c:pt>
                <c:pt idx="4582">
                  <c:v>253</c:v>
                </c:pt>
                <c:pt idx="4583">
                  <c:v>521</c:v>
                </c:pt>
                <c:pt idx="4584">
                  <c:v>725</c:v>
                </c:pt>
                <c:pt idx="4585">
                  <c:v>744</c:v>
                </c:pt>
                <c:pt idx="4586">
                  <c:v>828</c:v>
                </c:pt>
                <c:pt idx="4587">
                  <c:v>803</c:v>
                </c:pt>
                <c:pt idx="4588">
                  <c:v>738</c:v>
                </c:pt>
                <c:pt idx="4589">
                  <c:v>625</c:v>
                </c:pt>
                <c:pt idx="4590">
                  <c:v>485</c:v>
                </c:pt>
                <c:pt idx="4591">
                  <c:v>145</c:v>
                </c:pt>
                <c:pt idx="4592">
                  <c:v>11</c:v>
                </c:pt>
                <c:pt idx="4593">
                  <c:v>14</c:v>
                </c:pt>
                <c:pt idx="4594">
                  <c:v>132</c:v>
                </c:pt>
                <c:pt idx="4595">
                  <c:v>288</c:v>
                </c:pt>
                <c:pt idx="4596">
                  <c:v>251</c:v>
                </c:pt>
                <c:pt idx="4597">
                  <c:v>353</c:v>
                </c:pt>
                <c:pt idx="4598">
                  <c:v>190</c:v>
                </c:pt>
                <c:pt idx="4599">
                  <c:v>723</c:v>
                </c:pt>
                <c:pt idx="4600">
                  <c:v>814</c:v>
                </c:pt>
                <c:pt idx="4601">
                  <c:v>794</c:v>
                </c:pt>
                <c:pt idx="4602">
                  <c:v>683</c:v>
                </c:pt>
                <c:pt idx="4603">
                  <c:v>588</c:v>
                </c:pt>
                <c:pt idx="4604">
                  <c:v>343</c:v>
                </c:pt>
                <c:pt idx="4605">
                  <c:v>2</c:v>
                </c:pt>
                <c:pt idx="4606">
                  <c:v>78</c:v>
                </c:pt>
                <c:pt idx="4607">
                  <c:v>91</c:v>
                </c:pt>
                <c:pt idx="4608">
                  <c:v>216</c:v>
                </c:pt>
                <c:pt idx="4609">
                  <c:v>523</c:v>
                </c:pt>
                <c:pt idx="4610">
                  <c:v>678</c:v>
                </c:pt>
                <c:pt idx="4611">
                  <c:v>363</c:v>
                </c:pt>
                <c:pt idx="4612">
                  <c:v>254</c:v>
                </c:pt>
                <c:pt idx="4613">
                  <c:v>438</c:v>
                </c:pt>
                <c:pt idx="4614">
                  <c:v>720</c:v>
                </c:pt>
                <c:pt idx="4615">
                  <c:v>577</c:v>
                </c:pt>
                <c:pt idx="4616">
                  <c:v>433</c:v>
                </c:pt>
                <c:pt idx="4617">
                  <c:v>123</c:v>
                </c:pt>
                <c:pt idx="4618">
                  <c:v>10</c:v>
                </c:pt>
                <c:pt idx="4619">
                  <c:v>1</c:v>
                </c:pt>
                <c:pt idx="4620">
                  <c:v>48</c:v>
                </c:pt>
                <c:pt idx="4621">
                  <c:v>154</c:v>
                </c:pt>
                <c:pt idx="4622">
                  <c:v>222</c:v>
                </c:pt>
                <c:pt idx="4623">
                  <c:v>326</c:v>
                </c:pt>
                <c:pt idx="4624">
                  <c:v>552</c:v>
                </c:pt>
                <c:pt idx="4625">
                  <c:v>572</c:v>
                </c:pt>
                <c:pt idx="4626">
                  <c:v>491</c:v>
                </c:pt>
                <c:pt idx="4627">
                  <c:v>654</c:v>
                </c:pt>
                <c:pt idx="4628">
                  <c:v>478</c:v>
                </c:pt>
                <c:pt idx="4629">
                  <c:v>378</c:v>
                </c:pt>
                <c:pt idx="4630">
                  <c:v>329</c:v>
                </c:pt>
                <c:pt idx="4631">
                  <c:v>80</c:v>
                </c:pt>
                <c:pt idx="4632">
                  <c:v>230</c:v>
                </c:pt>
                <c:pt idx="4633">
                  <c:v>456</c:v>
                </c:pt>
                <c:pt idx="4634">
                  <c:v>602</c:v>
                </c:pt>
                <c:pt idx="4635">
                  <c:v>714</c:v>
                </c:pt>
                <c:pt idx="4636">
                  <c:v>786</c:v>
                </c:pt>
                <c:pt idx="4637">
                  <c:v>810</c:v>
                </c:pt>
                <c:pt idx="4638">
                  <c:v>780</c:v>
                </c:pt>
                <c:pt idx="4639">
                  <c:v>680</c:v>
                </c:pt>
                <c:pt idx="4640">
                  <c:v>528</c:v>
                </c:pt>
                <c:pt idx="4641">
                  <c:v>449</c:v>
                </c:pt>
                <c:pt idx="4642">
                  <c:v>124</c:v>
                </c:pt>
                <c:pt idx="4643">
                  <c:v>13</c:v>
                </c:pt>
                <c:pt idx="4644">
                  <c:v>38</c:v>
                </c:pt>
                <c:pt idx="4645">
                  <c:v>172</c:v>
                </c:pt>
                <c:pt idx="4646">
                  <c:v>330</c:v>
                </c:pt>
                <c:pt idx="4647">
                  <c:v>341</c:v>
                </c:pt>
                <c:pt idx="4648">
                  <c:v>222</c:v>
                </c:pt>
                <c:pt idx="4649">
                  <c:v>352</c:v>
                </c:pt>
                <c:pt idx="4650">
                  <c:v>782</c:v>
                </c:pt>
                <c:pt idx="4651">
                  <c:v>638</c:v>
                </c:pt>
                <c:pt idx="4652">
                  <c:v>552</c:v>
                </c:pt>
                <c:pt idx="4653">
                  <c:v>512</c:v>
                </c:pt>
                <c:pt idx="4654">
                  <c:v>387</c:v>
                </c:pt>
                <c:pt idx="4655">
                  <c:v>165</c:v>
                </c:pt>
                <c:pt idx="4656">
                  <c:v>18</c:v>
                </c:pt>
                <c:pt idx="4657">
                  <c:v>51</c:v>
                </c:pt>
                <c:pt idx="4658">
                  <c:v>177</c:v>
                </c:pt>
                <c:pt idx="4659">
                  <c:v>279</c:v>
                </c:pt>
                <c:pt idx="4660">
                  <c:v>318</c:v>
                </c:pt>
                <c:pt idx="4661">
                  <c:v>375</c:v>
                </c:pt>
                <c:pt idx="4662">
                  <c:v>625</c:v>
                </c:pt>
                <c:pt idx="4663">
                  <c:v>694</c:v>
                </c:pt>
                <c:pt idx="4664">
                  <c:v>803</c:v>
                </c:pt>
                <c:pt idx="4665">
                  <c:v>698</c:v>
                </c:pt>
                <c:pt idx="4666">
                  <c:v>696</c:v>
                </c:pt>
                <c:pt idx="4667">
                  <c:v>489</c:v>
                </c:pt>
                <c:pt idx="4668">
                  <c:v>135</c:v>
                </c:pt>
                <c:pt idx="4669">
                  <c:v>9</c:v>
                </c:pt>
                <c:pt idx="4670">
                  <c:v>124</c:v>
                </c:pt>
                <c:pt idx="4671">
                  <c:v>298</c:v>
                </c:pt>
                <c:pt idx="4672">
                  <c:v>475</c:v>
                </c:pt>
                <c:pt idx="4673">
                  <c:v>572</c:v>
                </c:pt>
                <c:pt idx="4674">
                  <c:v>505</c:v>
                </c:pt>
                <c:pt idx="4675">
                  <c:v>630</c:v>
                </c:pt>
                <c:pt idx="4676">
                  <c:v>619</c:v>
                </c:pt>
                <c:pt idx="4677">
                  <c:v>815</c:v>
                </c:pt>
                <c:pt idx="4678">
                  <c:v>608</c:v>
                </c:pt>
                <c:pt idx="4679">
                  <c:v>455</c:v>
                </c:pt>
                <c:pt idx="4680">
                  <c:v>491</c:v>
                </c:pt>
                <c:pt idx="4681">
                  <c:v>130</c:v>
                </c:pt>
                <c:pt idx="4682">
                  <c:v>68</c:v>
                </c:pt>
                <c:pt idx="4683">
                  <c:v>256</c:v>
                </c:pt>
                <c:pt idx="4684">
                  <c:v>283</c:v>
                </c:pt>
                <c:pt idx="4685">
                  <c:v>433</c:v>
                </c:pt>
                <c:pt idx="4686">
                  <c:v>564</c:v>
                </c:pt>
                <c:pt idx="4687">
                  <c:v>623</c:v>
                </c:pt>
                <c:pt idx="4688">
                  <c:v>539</c:v>
                </c:pt>
                <c:pt idx="4689">
                  <c:v>507</c:v>
                </c:pt>
                <c:pt idx="4690">
                  <c:v>516</c:v>
                </c:pt>
                <c:pt idx="4691">
                  <c:v>594</c:v>
                </c:pt>
                <c:pt idx="4692">
                  <c:v>453</c:v>
                </c:pt>
                <c:pt idx="4693">
                  <c:v>123</c:v>
                </c:pt>
                <c:pt idx="4694">
                  <c:v>119</c:v>
                </c:pt>
                <c:pt idx="4695">
                  <c:v>284</c:v>
                </c:pt>
                <c:pt idx="4696">
                  <c:v>455</c:v>
                </c:pt>
                <c:pt idx="4697">
                  <c:v>601</c:v>
                </c:pt>
                <c:pt idx="4698">
                  <c:v>713</c:v>
                </c:pt>
                <c:pt idx="4699">
                  <c:v>807</c:v>
                </c:pt>
                <c:pt idx="4700">
                  <c:v>784</c:v>
                </c:pt>
                <c:pt idx="4701">
                  <c:v>663</c:v>
                </c:pt>
                <c:pt idx="4702">
                  <c:v>591</c:v>
                </c:pt>
                <c:pt idx="4703">
                  <c:v>463</c:v>
                </c:pt>
                <c:pt idx="4704">
                  <c:v>126</c:v>
                </c:pt>
                <c:pt idx="4705">
                  <c:v>118</c:v>
                </c:pt>
                <c:pt idx="4706">
                  <c:v>275</c:v>
                </c:pt>
                <c:pt idx="4707">
                  <c:v>432</c:v>
                </c:pt>
                <c:pt idx="4708">
                  <c:v>417</c:v>
                </c:pt>
                <c:pt idx="4709">
                  <c:v>526</c:v>
                </c:pt>
                <c:pt idx="4710">
                  <c:v>667</c:v>
                </c:pt>
                <c:pt idx="4711">
                  <c:v>516</c:v>
                </c:pt>
                <c:pt idx="4712">
                  <c:v>404</c:v>
                </c:pt>
                <c:pt idx="4713">
                  <c:v>531</c:v>
                </c:pt>
                <c:pt idx="4714">
                  <c:v>478</c:v>
                </c:pt>
                <c:pt idx="4715">
                  <c:v>330</c:v>
                </c:pt>
                <c:pt idx="4716">
                  <c:v>114</c:v>
                </c:pt>
                <c:pt idx="4717">
                  <c:v>67</c:v>
                </c:pt>
                <c:pt idx="4718">
                  <c:v>251</c:v>
                </c:pt>
                <c:pt idx="4719">
                  <c:v>352</c:v>
                </c:pt>
                <c:pt idx="4720">
                  <c:v>580</c:v>
                </c:pt>
                <c:pt idx="4721">
                  <c:v>592</c:v>
                </c:pt>
                <c:pt idx="4722">
                  <c:v>761</c:v>
                </c:pt>
                <c:pt idx="4723">
                  <c:v>784</c:v>
                </c:pt>
                <c:pt idx="4724">
                  <c:v>760</c:v>
                </c:pt>
                <c:pt idx="4725">
                  <c:v>705</c:v>
                </c:pt>
                <c:pt idx="4726">
                  <c:v>531</c:v>
                </c:pt>
                <c:pt idx="4727">
                  <c:v>287</c:v>
                </c:pt>
                <c:pt idx="4728">
                  <c:v>39</c:v>
                </c:pt>
                <c:pt idx="4729">
                  <c:v>386</c:v>
                </c:pt>
                <c:pt idx="4730">
                  <c:v>144</c:v>
                </c:pt>
                <c:pt idx="4731">
                  <c:v>209</c:v>
                </c:pt>
                <c:pt idx="4732">
                  <c:v>566</c:v>
                </c:pt>
                <c:pt idx="4733">
                  <c:v>737</c:v>
                </c:pt>
                <c:pt idx="4734">
                  <c:v>709</c:v>
                </c:pt>
                <c:pt idx="4735">
                  <c:v>601</c:v>
                </c:pt>
                <c:pt idx="4736">
                  <c:v>282</c:v>
                </c:pt>
                <c:pt idx="4737">
                  <c:v>126</c:v>
                </c:pt>
                <c:pt idx="4738">
                  <c:v>121</c:v>
                </c:pt>
                <c:pt idx="4739">
                  <c:v>294</c:v>
                </c:pt>
                <c:pt idx="4740">
                  <c:v>462</c:v>
                </c:pt>
                <c:pt idx="4741">
                  <c:v>625</c:v>
                </c:pt>
                <c:pt idx="4742">
                  <c:v>700</c:v>
                </c:pt>
                <c:pt idx="4743">
                  <c:v>784</c:v>
                </c:pt>
                <c:pt idx="4744">
                  <c:v>813</c:v>
                </c:pt>
                <c:pt idx="4745">
                  <c:v>804</c:v>
                </c:pt>
                <c:pt idx="4746">
                  <c:v>723</c:v>
                </c:pt>
                <c:pt idx="4747">
                  <c:v>601</c:v>
                </c:pt>
                <c:pt idx="4748">
                  <c:v>430</c:v>
                </c:pt>
                <c:pt idx="4749">
                  <c:v>33</c:v>
                </c:pt>
                <c:pt idx="4750">
                  <c:v>43</c:v>
                </c:pt>
                <c:pt idx="4751">
                  <c:v>149</c:v>
                </c:pt>
                <c:pt idx="4752">
                  <c:v>407</c:v>
                </c:pt>
                <c:pt idx="4753">
                  <c:v>581</c:v>
                </c:pt>
                <c:pt idx="4754">
                  <c:v>691</c:v>
                </c:pt>
                <c:pt idx="4755">
                  <c:v>763</c:v>
                </c:pt>
                <c:pt idx="4756">
                  <c:v>784</c:v>
                </c:pt>
                <c:pt idx="4757">
                  <c:v>765</c:v>
                </c:pt>
                <c:pt idx="4758">
                  <c:v>687</c:v>
                </c:pt>
                <c:pt idx="4759">
                  <c:v>573</c:v>
                </c:pt>
                <c:pt idx="4760">
                  <c:v>435</c:v>
                </c:pt>
                <c:pt idx="4761">
                  <c:v>90</c:v>
                </c:pt>
                <c:pt idx="4762">
                  <c:v>124</c:v>
                </c:pt>
                <c:pt idx="4763">
                  <c:v>276</c:v>
                </c:pt>
                <c:pt idx="4764">
                  <c:v>375</c:v>
                </c:pt>
                <c:pt idx="4765">
                  <c:v>575</c:v>
                </c:pt>
                <c:pt idx="4766">
                  <c:v>685</c:v>
                </c:pt>
                <c:pt idx="4767">
                  <c:v>763</c:v>
                </c:pt>
                <c:pt idx="4768">
                  <c:v>738</c:v>
                </c:pt>
                <c:pt idx="4769">
                  <c:v>738</c:v>
                </c:pt>
                <c:pt idx="4770">
                  <c:v>614</c:v>
                </c:pt>
                <c:pt idx="4771">
                  <c:v>532</c:v>
                </c:pt>
                <c:pt idx="4772">
                  <c:v>231</c:v>
                </c:pt>
                <c:pt idx="4773">
                  <c:v>43</c:v>
                </c:pt>
                <c:pt idx="4774">
                  <c:v>18</c:v>
                </c:pt>
                <c:pt idx="4775">
                  <c:v>54</c:v>
                </c:pt>
                <c:pt idx="4776">
                  <c:v>108</c:v>
                </c:pt>
                <c:pt idx="4777">
                  <c:v>84</c:v>
                </c:pt>
                <c:pt idx="4778">
                  <c:v>193</c:v>
                </c:pt>
                <c:pt idx="4779">
                  <c:v>349</c:v>
                </c:pt>
                <c:pt idx="4780">
                  <c:v>786</c:v>
                </c:pt>
                <c:pt idx="4781">
                  <c:v>775</c:v>
                </c:pt>
                <c:pt idx="4782">
                  <c:v>711</c:v>
                </c:pt>
                <c:pt idx="4783">
                  <c:v>472</c:v>
                </c:pt>
                <c:pt idx="4784">
                  <c:v>448</c:v>
                </c:pt>
                <c:pt idx="4785">
                  <c:v>104</c:v>
                </c:pt>
                <c:pt idx="4786">
                  <c:v>98</c:v>
                </c:pt>
                <c:pt idx="4787">
                  <c:v>261</c:v>
                </c:pt>
                <c:pt idx="4788">
                  <c:v>439</c:v>
                </c:pt>
                <c:pt idx="4789">
                  <c:v>590</c:v>
                </c:pt>
                <c:pt idx="4790">
                  <c:v>678</c:v>
                </c:pt>
                <c:pt idx="4791">
                  <c:v>795</c:v>
                </c:pt>
                <c:pt idx="4792">
                  <c:v>720</c:v>
                </c:pt>
                <c:pt idx="4793">
                  <c:v>799</c:v>
                </c:pt>
                <c:pt idx="4794">
                  <c:v>729</c:v>
                </c:pt>
                <c:pt idx="4795">
                  <c:v>589</c:v>
                </c:pt>
                <c:pt idx="4796">
                  <c:v>382</c:v>
                </c:pt>
                <c:pt idx="4797">
                  <c:v>47</c:v>
                </c:pt>
                <c:pt idx="4798">
                  <c:v>73</c:v>
                </c:pt>
                <c:pt idx="4799">
                  <c:v>105</c:v>
                </c:pt>
                <c:pt idx="4800">
                  <c:v>133</c:v>
                </c:pt>
                <c:pt idx="4801">
                  <c:v>453</c:v>
                </c:pt>
                <c:pt idx="4802">
                  <c:v>649</c:v>
                </c:pt>
                <c:pt idx="4803">
                  <c:v>780</c:v>
                </c:pt>
                <c:pt idx="4804">
                  <c:v>563</c:v>
                </c:pt>
                <c:pt idx="4805">
                  <c:v>723</c:v>
                </c:pt>
                <c:pt idx="4806">
                  <c:v>542</c:v>
                </c:pt>
                <c:pt idx="4807">
                  <c:v>484</c:v>
                </c:pt>
                <c:pt idx="4808">
                  <c:v>259</c:v>
                </c:pt>
                <c:pt idx="4809">
                  <c:v>93</c:v>
                </c:pt>
                <c:pt idx="4810">
                  <c:v>101</c:v>
                </c:pt>
                <c:pt idx="4811">
                  <c:v>157</c:v>
                </c:pt>
                <c:pt idx="4812">
                  <c:v>371</c:v>
                </c:pt>
                <c:pt idx="4813">
                  <c:v>477</c:v>
                </c:pt>
                <c:pt idx="4814">
                  <c:v>698</c:v>
                </c:pt>
                <c:pt idx="4815">
                  <c:v>763</c:v>
                </c:pt>
                <c:pt idx="4816">
                  <c:v>751</c:v>
                </c:pt>
                <c:pt idx="4817">
                  <c:v>753</c:v>
                </c:pt>
                <c:pt idx="4818">
                  <c:v>674</c:v>
                </c:pt>
                <c:pt idx="4819">
                  <c:v>576</c:v>
                </c:pt>
                <c:pt idx="4820">
                  <c:v>437</c:v>
                </c:pt>
                <c:pt idx="4821">
                  <c:v>93</c:v>
                </c:pt>
                <c:pt idx="4822">
                  <c:v>99</c:v>
                </c:pt>
                <c:pt idx="4823">
                  <c:v>260</c:v>
                </c:pt>
                <c:pt idx="4824">
                  <c:v>433</c:v>
                </c:pt>
                <c:pt idx="4825">
                  <c:v>566</c:v>
                </c:pt>
                <c:pt idx="4826">
                  <c:v>685</c:v>
                </c:pt>
                <c:pt idx="4827">
                  <c:v>754</c:v>
                </c:pt>
                <c:pt idx="4828">
                  <c:v>774</c:v>
                </c:pt>
                <c:pt idx="4829">
                  <c:v>743</c:v>
                </c:pt>
                <c:pt idx="4830">
                  <c:v>673</c:v>
                </c:pt>
                <c:pt idx="4831">
                  <c:v>569</c:v>
                </c:pt>
                <c:pt idx="4832">
                  <c:v>427</c:v>
                </c:pt>
                <c:pt idx="4833">
                  <c:v>95</c:v>
                </c:pt>
                <c:pt idx="4834">
                  <c:v>62</c:v>
                </c:pt>
                <c:pt idx="4835">
                  <c:v>187</c:v>
                </c:pt>
                <c:pt idx="4836">
                  <c:v>249</c:v>
                </c:pt>
                <c:pt idx="4837">
                  <c:v>455</c:v>
                </c:pt>
                <c:pt idx="4838">
                  <c:v>665</c:v>
                </c:pt>
                <c:pt idx="4839">
                  <c:v>712</c:v>
                </c:pt>
                <c:pt idx="4840">
                  <c:v>721</c:v>
                </c:pt>
                <c:pt idx="4841">
                  <c:v>745</c:v>
                </c:pt>
                <c:pt idx="4842">
                  <c:v>675</c:v>
                </c:pt>
                <c:pt idx="4843">
                  <c:v>565</c:v>
                </c:pt>
                <c:pt idx="4844">
                  <c:v>415</c:v>
                </c:pt>
                <c:pt idx="4845">
                  <c:v>69</c:v>
                </c:pt>
                <c:pt idx="4846">
                  <c:v>89</c:v>
                </c:pt>
                <c:pt idx="4847">
                  <c:v>247</c:v>
                </c:pt>
                <c:pt idx="4848">
                  <c:v>419</c:v>
                </c:pt>
                <c:pt idx="4849">
                  <c:v>557</c:v>
                </c:pt>
                <c:pt idx="4850">
                  <c:v>666</c:v>
                </c:pt>
                <c:pt idx="4851">
                  <c:v>710</c:v>
                </c:pt>
                <c:pt idx="4852">
                  <c:v>734</c:v>
                </c:pt>
                <c:pt idx="4853">
                  <c:v>692</c:v>
                </c:pt>
                <c:pt idx="4854">
                  <c:v>601</c:v>
                </c:pt>
                <c:pt idx="4855">
                  <c:v>533</c:v>
                </c:pt>
                <c:pt idx="4856">
                  <c:v>358</c:v>
                </c:pt>
                <c:pt idx="4857">
                  <c:v>92</c:v>
                </c:pt>
                <c:pt idx="4858">
                  <c:v>98</c:v>
                </c:pt>
                <c:pt idx="4859">
                  <c:v>272</c:v>
                </c:pt>
                <c:pt idx="4860">
                  <c:v>446</c:v>
                </c:pt>
                <c:pt idx="4861">
                  <c:v>593</c:v>
                </c:pt>
                <c:pt idx="4862">
                  <c:v>705</c:v>
                </c:pt>
                <c:pt idx="4863">
                  <c:v>759</c:v>
                </c:pt>
                <c:pt idx="4864">
                  <c:v>770</c:v>
                </c:pt>
                <c:pt idx="4865">
                  <c:v>759</c:v>
                </c:pt>
                <c:pt idx="4866">
                  <c:v>692</c:v>
                </c:pt>
                <c:pt idx="4867">
                  <c:v>564</c:v>
                </c:pt>
                <c:pt idx="4868">
                  <c:v>438</c:v>
                </c:pt>
                <c:pt idx="4869">
                  <c:v>84</c:v>
                </c:pt>
                <c:pt idx="4870">
                  <c:v>91</c:v>
                </c:pt>
                <c:pt idx="4871">
                  <c:v>264</c:v>
                </c:pt>
                <c:pt idx="4872">
                  <c:v>435</c:v>
                </c:pt>
                <c:pt idx="4873">
                  <c:v>575</c:v>
                </c:pt>
                <c:pt idx="4874">
                  <c:v>562</c:v>
                </c:pt>
                <c:pt idx="4875">
                  <c:v>622</c:v>
                </c:pt>
                <c:pt idx="4876">
                  <c:v>751</c:v>
                </c:pt>
                <c:pt idx="4877">
                  <c:v>688</c:v>
                </c:pt>
                <c:pt idx="4878">
                  <c:v>660</c:v>
                </c:pt>
                <c:pt idx="4879">
                  <c:v>553</c:v>
                </c:pt>
                <c:pt idx="4880">
                  <c:v>412</c:v>
                </c:pt>
                <c:pt idx="4881">
                  <c:v>48</c:v>
                </c:pt>
                <c:pt idx="4882">
                  <c:v>68</c:v>
                </c:pt>
                <c:pt idx="4883">
                  <c:v>92</c:v>
                </c:pt>
                <c:pt idx="4884">
                  <c:v>270</c:v>
                </c:pt>
                <c:pt idx="4885">
                  <c:v>218</c:v>
                </c:pt>
                <c:pt idx="4886">
                  <c:v>709</c:v>
                </c:pt>
                <c:pt idx="4887">
                  <c:v>756</c:v>
                </c:pt>
                <c:pt idx="4888">
                  <c:v>760</c:v>
                </c:pt>
                <c:pt idx="4889">
                  <c:v>734</c:v>
                </c:pt>
                <c:pt idx="4890">
                  <c:v>657</c:v>
                </c:pt>
                <c:pt idx="4891">
                  <c:v>441</c:v>
                </c:pt>
                <c:pt idx="4892">
                  <c:v>377</c:v>
                </c:pt>
                <c:pt idx="4893">
                  <c:v>78</c:v>
                </c:pt>
                <c:pt idx="4894">
                  <c:v>78</c:v>
                </c:pt>
                <c:pt idx="4895">
                  <c:v>243</c:v>
                </c:pt>
                <c:pt idx="4896">
                  <c:v>197</c:v>
                </c:pt>
                <c:pt idx="4897">
                  <c:v>412</c:v>
                </c:pt>
                <c:pt idx="4898">
                  <c:v>522</c:v>
                </c:pt>
                <c:pt idx="4899">
                  <c:v>748</c:v>
                </c:pt>
                <c:pt idx="4900">
                  <c:v>648</c:v>
                </c:pt>
                <c:pt idx="4901">
                  <c:v>747</c:v>
                </c:pt>
                <c:pt idx="4902">
                  <c:v>415</c:v>
                </c:pt>
                <c:pt idx="4903">
                  <c:v>347</c:v>
                </c:pt>
                <c:pt idx="4904">
                  <c:v>391</c:v>
                </c:pt>
                <c:pt idx="4905">
                  <c:v>56</c:v>
                </c:pt>
                <c:pt idx="4906">
                  <c:v>93</c:v>
                </c:pt>
                <c:pt idx="4907">
                  <c:v>263</c:v>
                </c:pt>
                <c:pt idx="4908">
                  <c:v>465</c:v>
                </c:pt>
                <c:pt idx="4909">
                  <c:v>279</c:v>
                </c:pt>
                <c:pt idx="4910">
                  <c:v>695</c:v>
                </c:pt>
                <c:pt idx="4911">
                  <c:v>545</c:v>
                </c:pt>
                <c:pt idx="4912">
                  <c:v>676</c:v>
                </c:pt>
                <c:pt idx="4913">
                  <c:v>784</c:v>
                </c:pt>
                <c:pt idx="4914">
                  <c:v>706</c:v>
                </c:pt>
                <c:pt idx="4915">
                  <c:v>579</c:v>
                </c:pt>
                <c:pt idx="4916">
                  <c:v>417</c:v>
                </c:pt>
                <c:pt idx="4917">
                  <c:v>79</c:v>
                </c:pt>
                <c:pt idx="4918">
                  <c:v>73</c:v>
                </c:pt>
                <c:pt idx="4919">
                  <c:v>250</c:v>
                </c:pt>
                <c:pt idx="4920">
                  <c:v>433</c:v>
                </c:pt>
                <c:pt idx="4921">
                  <c:v>581</c:v>
                </c:pt>
                <c:pt idx="4922">
                  <c:v>679</c:v>
                </c:pt>
                <c:pt idx="4923">
                  <c:v>762</c:v>
                </c:pt>
                <c:pt idx="4924">
                  <c:v>757</c:v>
                </c:pt>
                <c:pt idx="4925">
                  <c:v>703</c:v>
                </c:pt>
                <c:pt idx="4926">
                  <c:v>516</c:v>
                </c:pt>
                <c:pt idx="4927">
                  <c:v>381</c:v>
                </c:pt>
                <c:pt idx="4928">
                  <c:v>291</c:v>
                </c:pt>
                <c:pt idx="4929">
                  <c:v>40</c:v>
                </c:pt>
                <c:pt idx="4930">
                  <c:v>2</c:v>
                </c:pt>
                <c:pt idx="4931">
                  <c:v>11</c:v>
                </c:pt>
                <c:pt idx="4932">
                  <c:v>35</c:v>
                </c:pt>
                <c:pt idx="4933">
                  <c:v>59</c:v>
                </c:pt>
                <c:pt idx="4934">
                  <c:v>89</c:v>
                </c:pt>
                <c:pt idx="4935">
                  <c:v>75</c:v>
                </c:pt>
                <c:pt idx="4936">
                  <c:v>153</c:v>
                </c:pt>
                <c:pt idx="4937">
                  <c:v>213</c:v>
                </c:pt>
                <c:pt idx="4938">
                  <c:v>111</c:v>
                </c:pt>
                <c:pt idx="4939">
                  <c:v>119</c:v>
                </c:pt>
                <c:pt idx="4940">
                  <c:v>133</c:v>
                </c:pt>
                <c:pt idx="4941">
                  <c:v>17</c:v>
                </c:pt>
                <c:pt idx="4942">
                  <c:v>25</c:v>
                </c:pt>
                <c:pt idx="4943">
                  <c:v>79</c:v>
                </c:pt>
                <c:pt idx="4944">
                  <c:v>193</c:v>
                </c:pt>
                <c:pt idx="4945">
                  <c:v>317</c:v>
                </c:pt>
                <c:pt idx="4946">
                  <c:v>503</c:v>
                </c:pt>
                <c:pt idx="4947">
                  <c:v>548</c:v>
                </c:pt>
                <c:pt idx="4948">
                  <c:v>755</c:v>
                </c:pt>
                <c:pt idx="4949">
                  <c:v>766</c:v>
                </c:pt>
                <c:pt idx="4950">
                  <c:v>680</c:v>
                </c:pt>
                <c:pt idx="4951">
                  <c:v>567</c:v>
                </c:pt>
                <c:pt idx="4952">
                  <c:v>415</c:v>
                </c:pt>
                <c:pt idx="4953">
                  <c:v>65</c:v>
                </c:pt>
                <c:pt idx="4954">
                  <c:v>81</c:v>
                </c:pt>
                <c:pt idx="4955">
                  <c:v>248</c:v>
                </c:pt>
                <c:pt idx="4956">
                  <c:v>421</c:v>
                </c:pt>
                <c:pt idx="4957">
                  <c:v>565</c:v>
                </c:pt>
                <c:pt idx="4958">
                  <c:v>687</c:v>
                </c:pt>
                <c:pt idx="4959">
                  <c:v>695</c:v>
                </c:pt>
                <c:pt idx="4960">
                  <c:v>745</c:v>
                </c:pt>
                <c:pt idx="4961">
                  <c:v>723</c:v>
                </c:pt>
                <c:pt idx="4962">
                  <c:v>562</c:v>
                </c:pt>
                <c:pt idx="4963">
                  <c:v>289</c:v>
                </c:pt>
                <c:pt idx="4964">
                  <c:v>191</c:v>
                </c:pt>
                <c:pt idx="4965">
                  <c:v>42</c:v>
                </c:pt>
                <c:pt idx="4966">
                  <c:v>3</c:v>
                </c:pt>
                <c:pt idx="4967">
                  <c:v>31</c:v>
                </c:pt>
                <c:pt idx="4968">
                  <c:v>105</c:v>
                </c:pt>
                <c:pt idx="4969">
                  <c:v>251</c:v>
                </c:pt>
                <c:pt idx="4970">
                  <c:v>324</c:v>
                </c:pt>
                <c:pt idx="4971">
                  <c:v>359</c:v>
                </c:pt>
                <c:pt idx="4972">
                  <c:v>431</c:v>
                </c:pt>
                <c:pt idx="4973">
                  <c:v>643</c:v>
                </c:pt>
                <c:pt idx="4974">
                  <c:v>554</c:v>
                </c:pt>
                <c:pt idx="4975">
                  <c:v>477</c:v>
                </c:pt>
                <c:pt idx="4976">
                  <c:v>363</c:v>
                </c:pt>
                <c:pt idx="4977">
                  <c:v>58</c:v>
                </c:pt>
                <c:pt idx="4978">
                  <c:v>63</c:v>
                </c:pt>
                <c:pt idx="4979">
                  <c:v>229</c:v>
                </c:pt>
                <c:pt idx="4980">
                  <c:v>413</c:v>
                </c:pt>
                <c:pt idx="4981">
                  <c:v>569</c:v>
                </c:pt>
                <c:pt idx="4982">
                  <c:v>685</c:v>
                </c:pt>
                <c:pt idx="4983">
                  <c:v>755</c:v>
                </c:pt>
                <c:pt idx="4984">
                  <c:v>738</c:v>
                </c:pt>
                <c:pt idx="4985">
                  <c:v>700</c:v>
                </c:pt>
                <c:pt idx="4986">
                  <c:v>661</c:v>
                </c:pt>
                <c:pt idx="4987">
                  <c:v>509</c:v>
                </c:pt>
                <c:pt idx="4988">
                  <c:v>365</c:v>
                </c:pt>
                <c:pt idx="4989">
                  <c:v>45</c:v>
                </c:pt>
                <c:pt idx="4990">
                  <c:v>60</c:v>
                </c:pt>
                <c:pt idx="4991">
                  <c:v>227</c:v>
                </c:pt>
                <c:pt idx="4992">
                  <c:v>417</c:v>
                </c:pt>
                <c:pt idx="4993">
                  <c:v>569</c:v>
                </c:pt>
                <c:pt idx="4994">
                  <c:v>683</c:v>
                </c:pt>
                <c:pt idx="4995">
                  <c:v>742</c:v>
                </c:pt>
                <c:pt idx="4996">
                  <c:v>768</c:v>
                </c:pt>
                <c:pt idx="4997">
                  <c:v>749</c:v>
                </c:pt>
                <c:pt idx="4998">
                  <c:v>663</c:v>
                </c:pt>
                <c:pt idx="4999">
                  <c:v>518</c:v>
                </c:pt>
                <c:pt idx="5000">
                  <c:v>399</c:v>
                </c:pt>
                <c:pt idx="5001">
                  <c:v>39</c:v>
                </c:pt>
                <c:pt idx="5002">
                  <c:v>62</c:v>
                </c:pt>
                <c:pt idx="5003">
                  <c:v>231</c:v>
                </c:pt>
                <c:pt idx="5004">
                  <c:v>414</c:v>
                </c:pt>
                <c:pt idx="5005">
                  <c:v>565</c:v>
                </c:pt>
                <c:pt idx="5006">
                  <c:v>681</c:v>
                </c:pt>
                <c:pt idx="5007">
                  <c:v>749</c:v>
                </c:pt>
                <c:pt idx="5008">
                  <c:v>740</c:v>
                </c:pt>
                <c:pt idx="5009">
                  <c:v>714</c:v>
                </c:pt>
                <c:pt idx="5010">
                  <c:v>592</c:v>
                </c:pt>
                <c:pt idx="5011">
                  <c:v>464</c:v>
                </c:pt>
                <c:pt idx="5012">
                  <c:v>320</c:v>
                </c:pt>
                <c:pt idx="5013">
                  <c:v>32</c:v>
                </c:pt>
                <c:pt idx="5014">
                  <c:v>24</c:v>
                </c:pt>
                <c:pt idx="5015">
                  <c:v>106</c:v>
                </c:pt>
                <c:pt idx="5016">
                  <c:v>344</c:v>
                </c:pt>
                <c:pt idx="5017">
                  <c:v>273</c:v>
                </c:pt>
                <c:pt idx="5018">
                  <c:v>549</c:v>
                </c:pt>
                <c:pt idx="5019">
                  <c:v>737</c:v>
                </c:pt>
                <c:pt idx="5020">
                  <c:v>781</c:v>
                </c:pt>
                <c:pt idx="5021">
                  <c:v>775</c:v>
                </c:pt>
                <c:pt idx="5022">
                  <c:v>698</c:v>
                </c:pt>
                <c:pt idx="5023">
                  <c:v>574</c:v>
                </c:pt>
                <c:pt idx="5024">
                  <c:v>410</c:v>
                </c:pt>
                <c:pt idx="5025">
                  <c:v>33</c:v>
                </c:pt>
                <c:pt idx="5026">
                  <c:v>62</c:v>
                </c:pt>
                <c:pt idx="5027">
                  <c:v>233</c:v>
                </c:pt>
                <c:pt idx="5028">
                  <c:v>417</c:v>
                </c:pt>
                <c:pt idx="5029">
                  <c:v>575</c:v>
                </c:pt>
                <c:pt idx="5030">
                  <c:v>690</c:v>
                </c:pt>
                <c:pt idx="5031">
                  <c:v>761</c:v>
                </c:pt>
                <c:pt idx="5032">
                  <c:v>781</c:v>
                </c:pt>
                <c:pt idx="5033">
                  <c:v>750</c:v>
                </c:pt>
                <c:pt idx="5034">
                  <c:v>673</c:v>
                </c:pt>
                <c:pt idx="5035">
                  <c:v>502</c:v>
                </c:pt>
                <c:pt idx="5036">
                  <c:v>365</c:v>
                </c:pt>
                <c:pt idx="5037">
                  <c:v>32</c:v>
                </c:pt>
                <c:pt idx="5038">
                  <c:v>66</c:v>
                </c:pt>
                <c:pt idx="5039">
                  <c:v>237</c:v>
                </c:pt>
                <c:pt idx="5040">
                  <c:v>414</c:v>
                </c:pt>
                <c:pt idx="5041">
                  <c:v>567</c:v>
                </c:pt>
                <c:pt idx="5042">
                  <c:v>680</c:v>
                </c:pt>
                <c:pt idx="5043">
                  <c:v>756</c:v>
                </c:pt>
                <c:pt idx="5044">
                  <c:v>778</c:v>
                </c:pt>
                <c:pt idx="5045">
                  <c:v>749</c:v>
                </c:pt>
                <c:pt idx="5046">
                  <c:v>672</c:v>
                </c:pt>
                <c:pt idx="5047">
                  <c:v>554</c:v>
                </c:pt>
                <c:pt idx="5048">
                  <c:v>400</c:v>
                </c:pt>
                <c:pt idx="5049">
                  <c:v>27</c:v>
                </c:pt>
                <c:pt idx="5050">
                  <c:v>69</c:v>
                </c:pt>
                <c:pt idx="5051">
                  <c:v>247</c:v>
                </c:pt>
                <c:pt idx="5052">
                  <c:v>426</c:v>
                </c:pt>
                <c:pt idx="5053">
                  <c:v>580</c:v>
                </c:pt>
                <c:pt idx="5054">
                  <c:v>696</c:v>
                </c:pt>
                <c:pt idx="5055">
                  <c:v>770</c:v>
                </c:pt>
                <c:pt idx="5056">
                  <c:v>792</c:v>
                </c:pt>
                <c:pt idx="5057">
                  <c:v>761</c:v>
                </c:pt>
                <c:pt idx="5058">
                  <c:v>685</c:v>
                </c:pt>
                <c:pt idx="5059">
                  <c:v>564</c:v>
                </c:pt>
                <c:pt idx="5060">
                  <c:v>404</c:v>
                </c:pt>
                <c:pt idx="5061">
                  <c:v>27</c:v>
                </c:pt>
                <c:pt idx="5062">
                  <c:v>59</c:v>
                </c:pt>
                <c:pt idx="5063">
                  <c:v>233</c:v>
                </c:pt>
                <c:pt idx="5064">
                  <c:v>408</c:v>
                </c:pt>
                <c:pt idx="5065">
                  <c:v>561</c:v>
                </c:pt>
                <c:pt idx="5066">
                  <c:v>675</c:v>
                </c:pt>
                <c:pt idx="5067">
                  <c:v>742</c:v>
                </c:pt>
                <c:pt idx="5068">
                  <c:v>767</c:v>
                </c:pt>
                <c:pt idx="5069">
                  <c:v>738</c:v>
                </c:pt>
                <c:pt idx="5070">
                  <c:v>660</c:v>
                </c:pt>
                <c:pt idx="5071">
                  <c:v>535</c:v>
                </c:pt>
                <c:pt idx="5072">
                  <c:v>384</c:v>
                </c:pt>
                <c:pt idx="5073">
                  <c:v>25</c:v>
                </c:pt>
                <c:pt idx="5074">
                  <c:v>32</c:v>
                </c:pt>
                <c:pt idx="5075">
                  <c:v>166</c:v>
                </c:pt>
                <c:pt idx="5076">
                  <c:v>377</c:v>
                </c:pt>
                <c:pt idx="5077">
                  <c:v>518</c:v>
                </c:pt>
                <c:pt idx="5078">
                  <c:v>566</c:v>
                </c:pt>
                <c:pt idx="5079">
                  <c:v>701</c:v>
                </c:pt>
                <c:pt idx="5080">
                  <c:v>747</c:v>
                </c:pt>
                <c:pt idx="5081">
                  <c:v>626</c:v>
                </c:pt>
                <c:pt idx="5082">
                  <c:v>490</c:v>
                </c:pt>
                <c:pt idx="5083">
                  <c:v>556</c:v>
                </c:pt>
                <c:pt idx="5084">
                  <c:v>353</c:v>
                </c:pt>
                <c:pt idx="5085">
                  <c:v>9</c:v>
                </c:pt>
                <c:pt idx="5086">
                  <c:v>24</c:v>
                </c:pt>
                <c:pt idx="5087">
                  <c:v>185</c:v>
                </c:pt>
                <c:pt idx="5088">
                  <c:v>366</c:v>
                </c:pt>
                <c:pt idx="5089">
                  <c:v>516</c:v>
                </c:pt>
                <c:pt idx="5090">
                  <c:v>600</c:v>
                </c:pt>
                <c:pt idx="5091">
                  <c:v>701</c:v>
                </c:pt>
                <c:pt idx="5092">
                  <c:v>727</c:v>
                </c:pt>
                <c:pt idx="5093">
                  <c:v>678</c:v>
                </c:pt>
                <c:pt idx="5094">
                  <c:v>603</c:v>
                </c:pt>
                <c:pt idx="5095">
                  <c:v>474</c:v>
                </c:pt>
                <c:pt idx="5096">
                  <c:v>338</c:v>
                </c:pt>
                <c:pt idx="5097">
                  <c:v>5</c:v>
                </c:pt>
                <c:pt idx="5098">
                  <c:v>27</c:v>
                </c:pt>
                <c:pt idx="5099">
                  <c:v>132</c:v>
                </c:pt>
                <c:pt idx="5100">
                  <c:v>107</c:v>
                </c:pt>
                <c:pt idx="5101">
                  <c:v>7</c:v>
                </c:pt>
                <c:pt idx="5102">
                  <c:v>117</c:v>
                </c:pt>
                <c:pt idx="5103">
                  <c:v>179</c:v>
                </c:pt>
                <c:pt idx="5104">
                  <c:v>378</c:v>
                </c:pt>
                <c:pt idx="5105">
                  <c:v>354</c:v>
                </c:pt>
                <c:pt idx="5106">
                  <c:v>645</c:v>
                </c:pt>
                <c:pt idx="5107">
                  <c:v>430</c:v>
                </c:pt>
                <c:pt idx="5108">
                  <c:v>198</c:v>
                </c:pt>
                <c:pt idx="5109">
                  <c:v>2</c:v>
                </c:pt>
                <c:pt idx="5110">
                  <c:v>20</c:v>
                </c:pt>
                <c:pt idx="5111">
                  <c:v>137</c:v>
                </c:pt>
                <c:pt idx="5112">
                  <c:v>91</c:v>
                </c:pt>
                <c:pt idx="5113">
                  <c:v>102</c:v>
                </c:pt>
                <c:pt idx="5114">
                  <c:v>144</c:v>
                </c:pt>
                <c:pt idx="5115">
                  <c:v>128</c:v>
                </c:pt>
                <c:pt idx="5116">
                  <c:v>289</c:v>
                </c:pt>
                <c:pt idx="5117">
                  <c:v>278</c:v>
                </c:pt>
                <c:pt idx="5118">
                  <c:v>442</c:v>
                </c:pt>
                <c:pt idx="5119">
                  <c:v>340</c:v>
                </c:pt>
                <c:pt idx="5120">
                  <c:v>15</c:v>
                </c:pt>
                <c:pt idx="5121">
                  <c:v>51</c:v>
                </c:pt>
                <c:pt idx="5122">
                  <c:v>233</c:v>
                </c:pt>
                <c:pt idx="5123">
                  <c:v>416</c:v>
                </c:pt>
                <c:pt idx="5124">
                  <c:v>572</c:v>
                </c:pt>
                <c:pt idx="5125">
                  <c:v>690</c:v>
                </c:pt>
                <c:pt idx="5126">
                  <c:v>761</c:v>
                </c:pt>
                <c:pt idx="5127">
                  <c:v>782</c:v>
                </c:pt>
                <c:pt idx="5128">
                  <c:v>750</c:v>
                </c:pt>
                <c:pt idx="5129">
                  <c:v>669</c:v>
                </c:pt>
                <c:pt idx="5130">
                  <c:v>544</c:v>
                </c:pt>
                <c:pt idx="5131">
                  <c:v>382</c:v>
                </c:pt>
                <c:pt idx="5132">
                  <c:v>12</c:v>
                </c:pt>
                <c:pt idx="5133">
                  <c:v>38</c:v>
                </c:pt>
                <c:pt idx="5134">
                  <c:v>202</c:v>
                </c:pt>
                <c:pt idx="5135">
                  <c:v>396</c:v>
                </c:pt>
                <c:pt idx="5136">
                  <c:v>553</c:v>
                </c:pt>
                <c:pt idx="5137">
                  <c:v>668</c:v>
                </c:pt>
                <c:pt idx="5138">
                  <c:v>738</c:v>
                </c:pt>
                <c:pt idx="5139">
                  <c:v>759</c:v>
                </c:pt>
                <c:pt idx="5140">
                  <c:v>726</c:v>
                </c:pt>
                <c:pt idx="5141">
                  <c:v>646</c:v>
                </c:pt>
                <c:pt idx="5142">
                  <c:v>522</c:v>
                </c:pt>
                <c:pt idx="5143">
                  <c:v>362</c:v>
                </c:pt>
                <c:pt idx="5144">
                  <c:v>11</c:v>
                </c:pt>
                <c:pt idx="5145">
                  <c:v>48</c:v>
                </c:pt>
                <c:pt idx="5146">
                  <c:v>136</c:v>
                </c:pt>
                <c:pt idx="5147">
                  <c:v>113</c:v>
                </c:pt>
                <c:pt idx="5148">
                  <c:v>439</c:v>
                </c:pt>
                <c:pt idx="5149">
                  <c:v>629</c:v>
                </c:pt>
                <c:pt idx="5150">
                  <c:v>731</c:v>
                </c:pt>
                <c:pt idx="5151">
                  <c:v>743</c:v>
                </c:pt>
                <c:pt idx="5152">
                  <c:v>712</c:v>
                </c:pt>
                <c:pt idx="5153">
                  <c:v>631</c:v>
                </c:pt>
                <c:pt idx="5154">
                  <c:v>509</c:v>
                </c:pt>
                <c:pt idx="5155">
                  <c:v>357</c:v>
                </c:pt>
                <c:pt idx="5156">
                  <c:v>14</c:v>
                </c:pt>
                <c:pt idx="5157">
                  <c:v>37</c:v>
                </c:pt>
                <c:pt idx="5158">
                  <c:v>220</c:v>
                </c:pt>
                <c:pt idx="5159">
                  <c:v>377</c:v>
                </c:pt>
                <c:pt idx="5160">
                  <c:v>504</c:v>
                </c:pt>
                <c:pt idx="5161">
                  <c:v>643</c:v>
                </c:pt>
                <c:pt idx="5162">
                  <c:v>679</c:v>
                </c:pt>
                <c:pt idx="5163">
                  <c:v>472</c:v>
                </c:pt>
                <c:pt idx="5164">
                  <c:v>448</c:v>
                </c:pt>
                <c:pt idx="5165">
                  <c:v>350</c:v>
                </c:pt>
                <c:pt idx="5166">
                  <c:v>160</c:v>
                </c:pt>
                <c:pt idx="5167">
                  <c:v>228</c:v>
                </c:pt>
                <c:pt idx="5168">
                  <c:v>10</c:v>
                </c:pt>
                <c:pt idx="5169">
                  <c:v>34</c:v>
                </c:pt>
                <c:pt idx="5170">
                  <c:v>222</c:v>
                </c:pt>
                <c:pt idx="5171">
                  <c:v>406</c:v>
                </c:pt>
                <c:pt idx="5172">
                  <c:v>561</c:v>
                </c:pt>
                <c:pt idx="5173">
                  <c:v>678</c:v>
                </c:pt>
                <c:pt idx="5174">
                  <c:v>750</c:v>
                </c:pt>
                <c:pt idx="5175">
                  <c:v>767</c:v>
                </c:pt>
                <c:pt idx="5176">
                  <c:v>732</c:v>
                </c:pt>
                <c:pt idx="5177">
                  <c:v>647</c:v>
                </c:pt>
                <c:pt idx="5178">
                  <c:v>521</c:v>
                </c:pt>
                <c:pt idx="5179">
                  <c:v>359</c:v>
                </c:pt>
                <c:pt idx="5180">
                  <c:v>11</c:v>
                </c:pt>
                <c:pt idx="5181">
                  <c:v>14</c:v>
                </c:pt>
                <c:pt idx="5182">
                  <c:v>128</c:v>
                </c:pt>
                <c:pt idx="5183">
                  <c:v>147</c:v>
                </c:pt>
                <c:pt idx="5184">
                  <c:v>290</c:v>
                </c:pt>
                <c:pt idx="5185">
                  <c:v>549</c:v>
                </c:pt>
                <c:pt idx="5186">
                  <c:v>340</c:v>
                </c:pt>
                <c:pt idx="5187">
                  <c:v>542</c:v>
                </c:pt>
                <c:pt idx="5188">
                  <c:v>407</c:v>
                </c:pt>
                <c:pt idx="5189">
                  <c:v>370</c:v>
                </c:pt>
                <c:pt idx="5190">
                  <c:v>269</c:v>
                </c:pt>
                <c:pt idx="5191">
                  <c:v>216</c:v>
                </c:pt>
                <c:pt idx="5192">
                  <c:v>12</c:v>
                </c:pt>
                <c:pt idx="5193">
                  <c:v>11</c:v>
                </c:pt>
                <c:pt idx="5194">
                  <c:v>109</c:v>
                </c:pt>
                <c:pt idx="5195">
                  <c:v>172</c:v>
                </c:pt>
                <c:pt idx="5196">
                  <c:v>191</c:v>
                </c:pt>
                <c:pt idx="5197">
                  <c:v>194</c:v>
                </c:pt>
                <c:pt idx="5198">
                  <c:v>209</c:v>
                </c:pt>
                <c:pt idx="5199">
                  <c:v>387</c:v>
                </c:pt>
                <c:pt idx="5200">
                  <c:v>484</c:v>
                </c:pt>
                <c:pt idx="5201">
                  <c:v>286</c:v>
                </c:pt>
                <c:pt idx="5202">
                  <c:v>124</c:v>
                </c:pt>
                <c:pt idx="5203">
                  <c:v>4</c:v>
                </c:pt>
                <c:pt idx="5204">
                  <c:v>20</c:v>
                </c:pt>
                <c:pt idx="5205">
                  <c:v>13</c:v>
                </c:pt>
                <c:pt idx="5206">
                  <c:v>115</c:v>
                </c:pt>
                <c:pt idx="5207">
                  <c:v>189</c:v>
                </c:pt>
                <c:pt idx="5208">
                  <c:v>137</c:v>
                </c:pt>
                <c:pt idx="5209">
                  <c:v>171</c:v>
                </c:pt>
                <c:pt idx="5210">
                  <c:v>147</c:v>
                </c:pt>
                <c:pt idx="5211">
                  <c:v>101</c:v>
                </c:pt>
                <c:pt idx="5212">
                  <c:v>106</c:v>
                </c:pt>
                <c:pt idx="5213">
                  <c:v>50</c:v>
                </c:pt>
                <c:pt idx="5214">
                  <c:v>8</c:v>
                </c:pt>
                <c:pt idx="5215">
                  <c:v>186</c:v>
                </c:pt>
                <c:pt idx="5216">
                  <c:v>379</c:v>
                </c:pt>
                <c:pt idx="5217">
                  <c:v>542</c:v>
                </c:pt>
                <c:pt idx="5218">
                  <c:v>658</c:v>
                </c:pt>
                <c:pt idx="5219">
                  <c:v>725</c:v>
                </c:pt>
                <c:pt idx="5220">
                  <c:v>744</c:v>
                </c:pt>
                <c:pt idx="5221">
                  <c:v>711</c:v>
                </c:pt>
                <c:pt idx="5222">
                  <c:v>627</c:v>
                </c:pt>
                <c:pt idx="5223">
                  <c:v>501</c:v>
                </c:pt>
                <c:pt idx="5224">
                  <c:v>338</c:v>
                </c:pt>
                <c:pt idx="5225">
                  <c:v>22</c:v>
                </c:pt>
                <c:pt idx="5226">
                  <c:v>199</c:v>
                </c:pt>
                <c:pt idx="5227">
                  <c:v>374</c:v>
                </c:pt>
                <c:pt idx="5228">
                  <c:v>527</c:v>
                </c:pt>
                <c:pt idx="5229">
                  <c:v>641</c:v>
                </c:pt>
                <c:pt idx="5230">
                  <c:v>678</c:v>
                </c:pt>
                <c:pt idx="5231">
                  <c:v>730</c:v>
                </c:pt>
                <c:pt idx="5232">
                  <c:v>560</c:v>
                </c:pt>
                <c:pt idx="5233">
                  <c:v>524</c:v>
                </c:pt>
                <c:pt idx="5234">
                  <c:v>482</c:v>
                </c:pt>
                <c:pt idx="5235">
                  <c:v>312</c:v>
                </c:pt>
                <c:pt idx="5236">
                  <c:v>25</c:v>
                </c:pt>
                <c:pt idx="5237">
                  <c:v>134</c:v>
                </c:pt>
                <c:pt idx="5238">
                  <c:v>236</c:v>
                </c:pt>
                <c:pt idx="5239">
                  <c:v>350</c:v>
                </c:pt>
                <c:pt idx="5240">
                  <c:v>564</c:v>
                </c:pt>
                <c:pt idx="5241">
                  <c:v>623</c:v>
                </c:pt>
                <c:pt idx="5242">
                  <c:v>609</c:v>
                </c:pt>
                <c:pt idx="5243">
                  <c:v>253</c:v>
                </c:pt>
                <c:pt idx="5244">
                  <c:v>447</c:v>
                </c:pt>
                <c:pt idx="5245">
                  <c:v>181</c:v>
                </c:pt>
                <c:pt idx="5246">
                  <c:v>71</c:v>
                </c:pt>
                <c:pt idx="5247">
                  <c:v>16</c:v>
                </c:pt>
                <c:pt idx="5248">
                  <c:v>178</c:v>
                </c:pt>
                <c:pt idx="5249">
                  <c:v>358</c:v>
                </c:pt>
                <c:pt idx="5250">
                  <c:v>511</c:v>
                </c:pt>
                <c:pt idx="5251">
                  <c:v>626</c:v>
                </c:pt>
                <c:pt idx="5252">
                  <c:v>688</c:v>
                </c:pt>
                <c:pt idx="5253">
                  <c:v>711</c:v>
                </c:pt>
                <c:pt idx="5254">
                  <c:v>678</c:v>
                </c:pt>
                <c:pt idx="5255">
                  <c:v>596</c:v>
                </c:pt>
                <c:pt idx="5256">
                  <c:v>471</c:v>
                </c:pt>
                <c:pt idx="5257">
                  <c:v>312</c:v>
                </c:pt>
                <c:pt idx="5258">
                  <c:v>9</c:v>
                </c:pt>
                <c:pt idx="5259">
                  <c:v>86</c:v>
                </c:pt>
                <c:pt idx="5260">
                  <c:v>122</c:v>
                </c:pt>
                <c:pt idx="5261">
                  <c:v>398</c:v>
                </c:pt>
                <c:pt idx="5262">
                  <c:v>622</c:v>
                </c:pt>
                <c:pt idx="5263">
                  <c:v>469</c:v>
                </c:pt>
                <c:pt idx="5264">
                  <c:v>607</c:v>
                </c:pt>
                <c:pt idx="5265">
                  <c:v>642</c:v>
                </c:pt>
                <c:pt idx="5266">
                  <c:v>375</c:v>
                </c:pt>
                <c:pt idx="5267">
                  <c:v>365</c:v>
                </c:pt>
                <c:pt idx="5268">
                  <c:v>262</c:v>
                </c:pt>
                <c:pt idx="5269">
                  <c:v>8</c:v>
                </c:pt>
                <c:pt idx="5270">
                  <c:v>32</c:v>
                </c:pt>
                <c:pt idx="5271">
                  <c:v>52</c:v>
                </c:pt>
                <c:pt idx="5272">
                  <c:v>69</c:v>
                </c:pt>
                <c:pt idx="5273">
                  <c:v>93</c:v>
                </c:pt>
                <c:pt idx="5274">
                  <c:v>104</c:v>
                </c:pt>
                <c:pt idx="5275">
                  <c:v>254</c:v>
                </c:pt>
                <c:pt idx="5276">
                  <c:v>470</c:v>
                </c:pt>
                <c:pt idx="5277">
                  <c:v>449</c:v>
                </c:pt>
                <c:pt idx="5278">
                  <c:v>374</c:v>
                </c:pt>
                <c:pt idx="5279">
                  <c:v>228</c:v>
                </c:pt>
                <c:pt idx="5280">
                  <c:v>12</c:v>
                </c:pt>
                <c:pt idx="5281">
                  <c:v>97</c:v>
                </c:pt>
                <c:pt idx="5282">
                  <c:v>314</c:v>
                </c:pt>
                <c:pt idx="5283">
                  <c:v>480</c:v>
                </c:pt>
                <c:pt idx="5284">
                  <c:v>588</c:v>
                </c:pt>
                <c:pt idx="5285">
                  <c:v>667</c:v>
                </c:pt>
                <c:pt idx="5286">
                  <c:v>685</c:v>
                </c:pt>
                <c:pt idx="5287">
                  <c:v>654</c:v>
                </c:pt>
                <c:pt idx="5288">
                  <c:v>567</c:v>
                </c:pt>
                <c:pt idx="5289">
                  <c:v>314</c:v>
                </c:pt>
                <c:pt idx="5290">
                  <c:v>282</c:v>
                </c:pt>
                <c:pt idx="5291">
                  <c:v>3</c:v>
                </c:pt>
                <c:pt idx="5292">
                  <c:v>31</c:v>
                </c:pt>
                <c:pt idx="5293">
                  <c:v>53</c:v>
                </c:pt>
                <c:pt idx="5294">
                  <c:v>105</c:v>
                </c:pt>
                <c:pt idx="5295">
                  <c:v>141</c:v>
                </c:pt>
                <c:pt idx="5296">
                  <c:v>191</c:v>
                </c:pt>
                <c:pt idx="5297">
                  <c:v>367</c:v>
                </c:pt>
                <c:pt idx="5298">
                  <c:v>203</c:v>
                </c:pt>
                <c:pt idx="5299">
                  <c:v>68</c:v>
                </c:pt>
                <c:pt idx="5300">
                  <c:v>46</c:v>
                </c:pt>
                <c:pt idx="5301">
                  <c:v>3</c:v>
                </c:pt>
                <c:pt idx="5302">
                  <c:v>28</c:v>
                </c:pt>
                <c:pt idx="5303">
                  <c:v>72</c:v>
                </c:pt>
                <c:pt idx="5304">
                  <c:v>98</c:v>
                </c:pt>
                <c:pt idx="5305">
                  <c:v>142</c:v>
                </c:pt>
                <c:pt idx="5306">
                  <c:v>160</c:v>
                </c:pt>
                <c:pt idx="5307">
                  <c:v>163</c:v>
                </c:pt>
                <c:pt idx="5308">
                  <c:v>170</c:v>
                </c:pt>
                <c:pt idx="5309">
                  <c:v>134</c:v>
                </c:pt>
                <c:pt idx="5310">
                  <c:v>107</c:v>
                </c:pt>
                <c:pt idx="5311">
                  <c:v>63</c:v>
                </c:pt>
                <c:pt idx="5312">
                  <c:v>15</c:v>
                </c:pt>
                <c:pt idx="5313">
                  <c:v>162</c:v>
                </c:pt>
                <c:pt idx="5314">
                  <c:v>336</c:v>
                </c:pt>
                <c:pt idx="5315">
                  <c:v>489</c:v>
                </c:pt>
                <c:pt idx="5316">
                  <c:v>600</c:v>
                </c:pt>
                <c:pt idx="5317">
                  <c:v>664</c:v>
                </c:pt>
                <c:pt idx="5318">
                  <c:v>678</c:v>
                </c:pt>
                <c:pt idx="5319">
                  <c:v>639</c:v>
                </c:pt>
                <c:pt idx="5320">
                  <c:v>551</c:v>
                </c:pt>
                <c:pt idx="5321">
                  <c:v>423</c:v>
                </c:pt>
                <c:pt idx="5322">
                  <c:v>258</c:v>
                </c:pt>
                <c:pt idx="5323">
                  <c:v>11</c:v>
                </c:pt>
                <c:pt idx="5324">
                  <c:v>34</c:v>
                </c:pt>
                <c:pt idx="5325">
                  <c:v>64</c:v>
                </c:pt>
                <c:pt idx="5326">
                  <c:v>261</c:v>
                </c:pt>
                <c:pt idx="5327">
                  <c:v>176</c:v>
                </c:pt>
                <c:pt idx="5328">
                  <c:v>215</c:v>
                </c:pt>
                <c:pt idx="5329">
                  <c:v>104</c:v>
                </c:pt>
                <c:pt idx="5330">
                  <c:v>146</c:v>
                </c:pt>
                <c:pt idx="5331">
                  <c:v>360</c:v>
                </c:pt>
                <c:pt idx="5332">
                  <c:v>294</c:v>
                </c:pt>
                <c:pt idx="5333">
                  <c:v>148</c:v>
                </c:pt>
                <c:pt idx="5334">
                  <c:v>23</c:v>
                </c:pt>
                <c:pt idx="5335">
                  <c:v>52</c:v>
                </c:pt>
                <c:pt idx="5336">
                  <c:v>73</c:v>
                </c:pt>
                <c:pt idx="5337">
                  <c:v>93</c:v>
                </c:pt>
                <c:pt idx="5338">
                  <c:v>88</c:v>
                </c:pt>
                <c:pt idx="5339">
                  <c:v>84</c:v>
                </c:pt>
                <c:pt idx="5340">
                  <c:v>188</c:v>
                </c:pt>
                <c:pt idx="5341">
                  <c:v>107</c:v>
                </c:pt>
                <c:pt idx="5342">
                  <c:v>139</c:v>
                </c:pt>
                <c:pt idx="5343">
                  <c:v>19</c:v>
                </c:pt>
                <c:pt idx="5344">
                  <c:v>169</c:v>
                </c:pt>
                <c:pt idx="5345">
                  <c:v>352</c:v>
                </c:pt>
                <c:pt idx="5346">
                  <c:v>505</c:v>
                </c:pt>
                <c:pt idx="5347">
                  <c:v>616</c:v>
                </c:pt>
                <c:pt idx="5348">
                  <c:v>680</c:v>
                </c:pt>
                <c:pt idx="5349">
                  <c:v>695</c:v>
                </c:pt>
                <c:pt idx="5350">
                  <c:v>657</c:v>
                </c:pt>
                <c:pt idx="5351">
                  <c:v>569</c:v>
                </c:pt>
                <c:pt idx="5352">
                  <c:v>436</c:v>
                </c:pt>
                <c:pt idx="5353">
                  <c:v>270</c:v>
                </c:pt>
                <c:pt idx="5354">
                  <c:v>17</c:v>
                </c:pt>
                <c:pt idx="5355">
                  <c:v>75</c:v>
                </c:pt>
                <c:pt idx="5356">
                  <c:v>96</c:v>
                </c:pt>
                <c:pt idx="5357">
                  <c:v>180</c:v>
                </c:pt>
                <c:pt idx="5358">
                  <c:v>62</c:v>
                </c:pt>
                <c:pt idx="5359">
                  <c:v>43</c:v>
                </c:pt>
                <c:pt idx="5360">
                  <c:v>152</c:v>
                </c:pt>
                <c:pt idx="5361">
                  <c:v>398</c:v>
                </c:pt>
                <c:pt idx="5362">
                  <c:v>418</c:v>
                </c:pt>
                <c:pt idx="5363">
                  <c:v>267</c:v>
                </c:pt>
                <c:pt idx="5364">
                  <c:v>32</c:v>
                </c:pt>
                <c:pt idx="5365">
                  <c:v>148</c:v>
                </c:pt>
                <c:pt idx="5366">
                  <c:v>511</c:v>
                </c:pt>
                <c:pt idx="5367">
                  <c:v>591</c:v>
                </c:pt>
                <c:pt idx="5368">
                  <c:v>680</c:v>
                </c:pt>
                <c:pt idx="5369">
                  <c:v>696</c:v>
                </c:pt>
                <c:pt idx="5370">
                  <c:v>658</c:v>
                </c:pt>
                <c:pt idx="5371">
                  <c:v>567</c:v>
                </c:pt>
                <c:pt idx="5372">
                  <c:v>434</c:v>
                </c:pt>
                <c:pt idx="5373">
                  <c:v>268</c:v>
                </c:pt>
                <c:pt idx="5374">
                  <c:v>152</c:v>
                </c:pt>
                <c:pt idx="5375">
                  <c:v>270</c:v>
                </c:pt>
                <c:pt idx="5376">
                  <c:v>378</c:v>
                </c:pt>
                <c:pt idx="5377">
                  <c:v>607</c:v>
                </c:pt>
                <c:pt idx="5378">
                  <c:v>542</c:v>
                </c:pt>
                <c:pt idx="5379">
                  <c:v>596</c:v>
                </c:pt>
                <c:pt idx="5380">
                  <c:v>548</c:v>
                </c:pt>
                <c:pt idx="5381">
                  <c:v>362</c:v>
                </c:pt>
                <c:pt idx="5382">
                  <c:v>291</c:v>
                </c:pt>
                <c:pt idx="5383">
                  <c:v>225</c:v>
                </c:pt>
                <c:pt idx="5384">
                  <c:v>138</c:v>
                </c:pt>
                <c:pt idx="5385">
                  <c:v>320</c:v>
                </c:pt>
                <c:pt idx="5386">
                  <c:v>471</c:v>
                </c:pt>
                <c:pt idx="5387">
                  <c:v>580</c:v>
                </c:pt>
                <c:pt idx="5388">
                  <c:v>645</c:v>
                </c:pt>
                <c:pt idx="5389">
                  <c:v>659</c:v>
                </c:pt>
                <c:pt idx="5390">
                  <c:v>613</c:v>
                </c:pt>
                <c:pt idx="5391">
                  <c:v>521</c:v>
                </c:pt>
                <c:pt idx="5392">
                  <c:v>388</c:v>
                </c:pt>
                <c:pt idx="5393">
                  <c:v>226</c:v>
                </c:pt>
                <c:pt idx="5394">
                  <c:v>140</c:v>
                </c:pt>
                <c:pt idx="5395">
                  <c:v>329</c:v>
                </c:pt>
                <c:pt idx="5396">
                  <c:v>483</c:v>
                </c:pt>
                <c:pt idx="5397">
                  <c:v>598</c:v>
                </c:pt>
                <c:pt idx="5398">
                  <c:v>662</c:v>
                </c:pt>
                <c:pt idx="5399">
                  <c:v>673</c:v>
                </c:pt>
                <c:pt idx="5400">
                  <c:v>634</c:v>
                </c:pt>
                <c:pt idx="5401">
                  <c:v>543</c:v>
                </c:pt>
                <c:pt idx="5402">
                  <c:v>405</c:v>
                </c:pt>
                <c:pt idx="5403">
                  <c:v>238</c:v>
                </c:pt>
                <c:pt idx="5404">
                  <c:v>118</c:v>
                </c:pt>
                <c:pt idx="5405">
                  <c:v>313</c:v>
                </c:pt>
                <c:pt idx="5406">
                  <c:v>469</c:v>
                </c:pt>
                <c:pt idx="5407">
                  <c:v>579</c:v>
                </c:pt>
                <c:pt idx="5408">
                  <c:v>643</c:v>
                </c:pt>
                <c:pt idx="5409">
                  <c:v>652</c:v>
                </c:pt>
                <c:pt idx="5410">
                  <c:v>610</c:v>
                </c:pt>
                <c:pt idx="5411">
                  <c:v>522</c:v>
                </c:pt>
                <c:pt idx="5412">
                  <c:v>389</c:v>
                </c:pt>
                <c:pt idx="5413">
                  <c:v>223</c:v>
                </c:pt>
                <c:pt idx="5414">
                  <c:v>133</c:v>
                </c:pt>
                <c:pt idx="5415">
                  <c:v>325</c:v>
                </c:pt>
                <c:pt idx="5416">
                  <c:v>481</c:v>
                </c:pt>
                <c:pt idx="5417">
                  <c:v>596</c:v>
                </c:pt>
                <c:pt idx="5418">
                  <c:v>667</c:v>
                </c:pt>
                <c:pt idx="5419">
                  <c:v>672</c:v>
                </c:pt>
                <c:pt idx="5420">
                  <c:v>634</c:v>
                </c:pt>
                <c:pt idx="5421">
                  <c:v>541</c:v>
                </c:pt>
                <c:pt idx="5422">
                  <c:v>405</c:v>
                </c:pt>
                <c:pt idx="5423">
                  <c:v>236</c:v>
                </c:pt>
                <c:pt idx="5424">
                  <c:v>124</c:v>
                </c:pt>
                <c:pt idx="5425">
                  <c:v>321</c:v>
                </c:pt>
                <c:pt idx="5426">
                  <c:v>476</c:v>
                </c:pt>
                <c:pt idx="5427">
                  <c:v>588</c:v>
                </c:pt>
                <c:pt idx="5428">
                  <c:v>652</c:v>
                </c:pt>
                <c:pt idx="5429">
                  <c:v>662</c:v>
                </c:pt>
                <c:pt idx="5430">
                  <c:v>622</c:v>
                </c:pt>
                <c:pt idx="5431">
                  <c:v>531</c:v>
                </c:pt>
              </c:numCache>
            </c:numRef>
          </c:xVal>
          <c:yVal>
            <c:numRef>
              <c:f>Sheet1!$Z$1:$Z$5432</c:f>
              <c:numCache>
                <c:formatCode>General</c:formatCode>
                <c:ptCount val="5432"/>
                <c:pt idx="0">
                  <c:v>256.8</c:v>
                </c:pt>
                <c:pt idx="1">
                  <c:v>436.8</c:v>
                </c:pt>
                <c:pt idx="2">
                  <c:v>611.1</c:v>
                </c:pt>
                <c:pt idx="3">
                  <c:v>759.5</c:v>
                </c:pt>
                <c:pt idx="4">
                  <c:v>851.2</c:v>
                </c:pt>
                <c:pt idx="5">
                  <c:v>897.8</c:v>
                </c:pt>
                <c:pt idx="6">
                  <c:v>895.8</c:v>
                </c:pt>
                <c:pt idx="7">
                  <c:v>898.1</c:v>
                </c:pt>
                <c:pt idx="8">
                  <c:v>818.8</c:v>
                </c:pt>
                <c:pt idx="9">
                  <c:v>692.5</c:v>
                </c:pt>
                <c:pt idx="10">
                  <c:v>530.79999999999995</c:v>
                </c:pt>
                <c:pt idx="11">
                  <c:v>161.1</c:v>
                </c:pt>
                <c:pt idx="12">
                  <c:v>249.7</c:v>
                </c:pt>
                <c:pt idx="13">
                  <c:v>428</c:v>
                </c:pt>
                <c:pt idx="14">
                  <c:v>599.70000000000005</c:v>
                </c:pt>
                <c:pt idx="15">
                  <c:v>748.6</c:v>
                </c:pt>
                <c:pt idx="16">
                  <c:v>863</c:v>
                </c:pt>
                <c:pt idx="17">
                  <c:v>938.5</c:v>
                </c:pt>
                <c:pt idx="18">
                  <c:v>951.8</c:v>
                </c:pt>
                <c:pt idx="19">
                  <c:v>909.3</c:v>
                </c:pt>
                <c:pt idx="20">
                  <c:v>823.3</c:v>
                </c:pt>
                <c:pt idx="21">
                  <c:v>691.6</c:v>
                </c:pt>
                <c:pt idx="22">
                  <c:v>527.1</c:v>
                </c:pt>
                <c:pt idx="23">
                  <c:v>159.9</c:v>
                </c:pt>
                <c:pt idx="24">
                  <c:v>244.6</c:v>
                </c:pt>
                <c:pt idx="25">
                  <c:v>421.1</c:v>
                </c:pt>
                <c:pt idx="26">
                  <c:v>590.29999999999995</c:v>
                </c:pt>
                <c:pt idx="27">
                  <c:v>735.7</c:v>
                </c:pt>
                <c:pt idx="28">
                  <c:v>847.5</c:v>
                </c:pt>
                <c:pt idx="29">
                  <c:v>925</c:v>
                </c:pt>
                <c:pt idx="30">
                  <c:v>938.2</c:v>
                </c:pt>
                <c:pt idx="31">
                  <c:v>897</c:v>
                </c:pt>
                <c:pt idx="32">
                  <c:v>808.8</c:v>
                </c:pt>
                <c:pt idx="33">
                  <c:v>677.2</c:v>
                </c:pt>
                <c:pt idx="34">
                  <c:v>513.79999999999995</c:v>
                </c:pt>
                <c:pt idx="35">
                  <c:v>153.1</c:v>
                </c:pt>
                <c:pt idx="36">
                  <c:v>50.5</c:v>
                </c:pt>
                <c:pt idx="37">
                  <c:v>53.8</c:v>
                </c:pt>
                <c:pt idx="38">
                  <c:v>119.7</c:v>
                </c:pt>
                <c:pt idx="39">
                  <c:v>95.3</c:v>
                </c:pt>
                <c:pt idx="40">
                  <c:v>78.599999999999994</c:v>
                </c:pt>
                <c:pt idx="41">
                  <c:v>89.5</c:v>
                </c:pt>
                <c:pt idx="42">
                  <c:v>169.4</c:v>
                </c:pt>
                <c:pt idx="43">
                  <c:v>260.89999999999969</c:v>
                </c:pt>
                <c:pt idx="44">
                  <c:v>135.1</c:v>
                </c:pt>
                <c:pt idx="45">
                  <c:v>75.099999999999994</c:v>
                </c:pt>
                <c:pt idx="46">
                  <c:v>76.7</c:v>
                </c:pt>
                <c:pt idx="47">
                  <c:v>16.899999999999999</c:v>
                </c:pt>
                <c:pt idx="48">
                  <c:v>40.9</c:v>
                </c:pt>
                <c:pt idx="49">
                  <c:v>98.2</c:v>
                </c:pt>
                <c:pt idx="50">
                  <c:v>174.6</c:v>
                </c:pt>
                <c:pt idx="51">
                  <c:v>186.7</c:v>
                </c:pt>
                <c:pt idx="52">
                  <c:v>186.9</c:v>
                </c:pt>
                <c:pt idx="53">
                  <c:v>194.9</c:v>
                </c:pt>
                <c:pt idx="54">
                  <c:v>204.8</c:v>
                </c:pt>
                <c:pt idx="55">
                  <c:v>166.8</c:v>
                </c:pt>
                <c:pt idx="56">
                  <c:v>139.4</c:v>
                </c:pt>
                <c:pt idx="57">
                  <c:v>164.3</c:v>
                </c:pt>
                <c:pt idx="58">
                  <c:v>127.3</c:v>
                </c:pt>
                <c:pt idx="59">
                  <c:v>19.2</c:v>
                </c:pt>
                <c:pt idx="60">
                  <c:v>105.7</c:v>
                </c:pt>
                <c:pt idx="61">
                  <c:v>269.7</c:v>
                </c:pt>
                <c:pt idx="62">
                  <c:v>429.3</c:v>
                </c:pt>
                <c:pt idx="63">
                  <c:v>539.4</c:v>
                </c:pt>
                <c:pt idx="64">
                  <c:v>613</c:v>
                </c:pt>
                <c:pt idx="65">
                  <c:v>461.3</c:v>
                </c:pt>
                <c:pt idx="66">
                  <c:v>572.29999999999995</c:v>
                </c:pt>
                <c:pt idx="67">
                  <c:v>524.9</c:v>
                </c:pt>
                <c:pt idx="68">
                  <c:v>496.7</c:v>
                </c:pt>
                <c:pt idx="69">
                  <c:v>341.3</c:v>
                </c:pt>
                <c:pt idx="70">
                  <c:v>185</c:v>
                </c:pt>
                <c:pt idx="71">
                  <c:v>17.5</c:v>
                </c:pt>
                <c:pt idx="72">
                  <c:v>121.2</c:v>
                </c:pt>
                <c:pt idx="73">
                  <c:v>303.60000000000002</c:v>
                </c:pt>
                <c:pt idx="74">
                  <c:v>441.9</c:v>
                </c:pt>
                <c:pt idx="75">
                  <c:v>307.8</c:v>
                </c:pt>
                <c:pt idx="76">
                  <c:v>285</c:v>
                </c:pt>
                <c:pt idx="77">
                  <c:v>408.5</c:v>
                </c:pt>
                <c:pt idx="78">
                  <c:v>225.9</c:v>
                </c:pt>
                <c:pt idx="79">
                  <c:v>299.3</c:v>
                </c:pt>
                <c:pt idx="80">
                  <c:v>445.5</c:v>
                </c:pt>
                <c:pt idx="81">
                  <c:v>270.89999999999969</c:v>
                </c:pt>
                <c:pt idx="82">
                  <c:v>236.6</c:v>
                </c:pt>
                <c:pt idx="83">
                  <c:v>17.3</c:v>
                </c:pt>
                <c:pt idx="84">
                  <c:v>221.2</c:v>
                </c:pt>
                <c:pt idx="85">
                  <c:v>392.1</c:v>
                </c:pt>
                <c:pt idx="86">
                  <c:v>551.4</c:v>
                </c:pt>
                <c:pt idx="87">
                  <c:v>607.29999999999995</c:v>
                </c:pt>
                <c:pt idx="88">
                  <c:v>613.4</c:v>
                </c:pt>
                <c:pt idx="89">
                  <c:v>627.79999999999995</c:v>
                </c:pt>
                <c:pt idx="90">
                  <c:v>485.6</c:v>
                </c:pt>
                <c:pt idx="91">
                  <c:v>514.5</c:v>
                </c:pt>
                <c:pt idx="92">
                  <c:v>481.6</c:v>
                </c:pt>
                <c:pt idx="93">
                  <c:v>395.3</c:v>
                </c:pt>
                <c:pt idx="94">
                  <c:v>259</c:v>
                </c:pt>
                <c:pt idx="95">
                  <c:v>66.099999999999994</c:v>
                </c:pt>
                <c:pt idx="96">
                  <c:v>237.9</c:v>
                </c:pt>
                <c:pt idx="97">
                  <c:v>417</c:v>
                </c:pt>
                <c:pt idx="98">
                  <c:v>589.6</c:v>
                </c:pt>
                <c:pt idx="99">
                  <c:v>740.5</c:v>
                </c:pt>
                <c:pt idx="100">
                  <c:v>858.2</c:v>
                </c:pt>
                <c:pt idx="101">
                  <c:v>910.5</c:v>
                </c:pt>
                <c:pt idx="102">
                  <c:v>939.1</c:v>
                </c:pt>
                <c:pt idx="103">
                  <c:v>901.7</c:v>
                </c:pt>
                <c:pt idx="104">
                  <c:v>813</c:v>
                </c:pt>
                <c:pt idx="105">
                  <c:v>681.4</c:v>
                </c:pt>
                <c:pt idx="106">
                  <c:v>519.9</c:v>
                </c:pt>
                <c:pt idx="107">
                  <c:v>157.19999999999999</c:v>
                </c:pt>
                <c:pt idx="108">
                  <c:v>62.2</c:v>
                </c:pt>
                <c:pt idx="109">
                  <c:v>147.1</c:v>
                </c:pt>
                <c:pt idx="110">
                  <c:v>75.099999999999994</c:v>
                </c:pt>
                <c:pt idx="111">
                  <c:v>136.5</c:v>
                </c:pt>
                <c:pt idx="112">
                  <c:v>137.19999999999999</c:v>
                </c:pt>
                <c:pt idx="113">
                  <c:v>374.5</c:v>
                </c:pt>
                <c:pt idx="114">
                  <c:v>513.1</c:v>
                </c:pt>
                <c:pt idx="115">
                  <c:v>850.3</c:v>
                </c:pt>
                <c:pt idx="116">
                  <c:v>779.1</c:v>
                </c:pt>
                <c:pt idx="117">
                  <c:v>633.9</c:v>
                </c:pt>
                <c:pt idx="118">
                  <c:v>456.3</c:v>
                </c:pt>
                <c:pt idx="119">
                  <c:v>141.5</c:v>
                </c:pt>
                <c:pt idx="120">
                  <c:v>82.2</c:v>
                </c:pt>
                <c:pt idx="121">
                  <c:v>187.9</c:v>
                </c:pt>
                <c:pt idx="122">
                  <c:v>384.5</c:v>
                </c:pt>
                <c:pt idx="123">
                  <c:v>410.1</c:v>
                </c:pt>
                <c:pt idx="124">
                  <c:v>673.5</c:v>
                </c:pt>
                <c:pt idx="125">
                  <c:v>606.4</c:v>
                </c:pt>
                <c:pt idx="126">
                  <c:v>325</c:v>
                </c:pt>
                <c:pt idx="127">
                  <c:v>92.9</c:v>
                </c:pt>
                <c:pt idx="128">
                  <c:v>168.7</c:v>
                </c:pt>
                <c:pt idx="129">
                  <c:v>201.6</c:v>
                </c:pt>
                <c:pt idx="130">
                  <c:v>234.3</c:v>
                </c:pt>
                <c:pt idx="131">
                  <c:v>133.30000000000001</c:v>
                </c:pt>
                <c:pt idx="132">
                  <c:v>576.6</c:v>
                </c:pt>
                <c:pt idx="133">
                  <c:v>729.7</c:v>
                </c:pt>
                <c:pt idx="134">
                  <c:v>848.4</c:v>
                </c:pt>
                <c:pt idx="135">
                  <c:v>897.5</c:v>
                </c:pt>
                <c:pt idx="136">
                  <c:v>859.6</c:v>
                </c:pt>
                <c:pt idx="137">
                  <c:v>849</c:v>
                </c:pt>
                <c:pt idx="138">
                  <c:v>798.3</c:v>
                </c:pt>
                <c:pt idx="139">
                  <c:v>655.1</c:v>
                </c:pt>
                <c:pt idx="140">
                  <c:v>505.5</c:v>
                </c:pt>
                <c:pt idx="141">
                  <c:v>137.9</c:v>
                </c:pt>
                <c:pt idx="142">
                  <c:v>57.6</c:v>
                </c:pt>
                <c:pt idx="143">
                  <c:v>194.8</c:v>
                </c:pt>
                <c:pt idx="144">
                  <c:v>260.8</c:v>
                </c:pt>
                <c:pt idx="145">
                  <c:v>341.5</c:v>
                </c:pt>
                <c:pt idx="146">
                  <c:v>526</c:v>
                </c:pt>
                <c:pt idx="147">
                  <c:v>715.9</c:v>
                </c:pt>
                <c:pt idx="148">
                  <c:v>869.9</c:v>
                </c:pt>
                <c:pt idx="149">
                  <c:v>877.2</c:v>
                </c:pt>
                <c:pt idx="150">
                  <c:v>828.3</c:v>
                </c:pt>
                <c:pt idx="151">
                  <c:v>764.3</c:v>
                </c:pt>
                <c:pt idx="152">
                  <c:v>612.6</c:v>
                </c:pt>
                <c:pt idx="153">
                  <c:v>466.2</c:v>
                </c:pt>
                <c:pt idx="154">
                  <c:v>138.69999999999999</c:v>
                </c:pt>
                <c:pt idx="155">
                  <c:v>38.200000000000003</c:v>
                </c:pt>
                <c:pt idx="156">
                  <c:v>146.4</c:v>
                </c:pt>
                <c:pt idx="157">
                  <c:v>303.7</c:v>
                </c:pt>
                <c:pt idx="158">
                  <c:v>578.4</c:v>
                </c:pt>
                <c:pt idx="159">
                  <c:v>715.5</c:v>
                </c:pt>
                <c:pt idx="160">
                  <c:v>868.7</c:v>
                </c:pt>
                <c:pt idx="161">
                  <c:v>946</c:v>
                </c:pt>
                <c:pt idx="162">
                  <c:v>963</c:v>
                </c:pt>
                <c:pt idx="163">
                  <c:v>920.3</c:v>
                </c:pt>
                <c:pt idx="164">
                  <c:v>828.3</c:v>
                </c:pt>
                <c:pt idx="165">
                  <c:v>686.8</c:v>
                </c:pt>
                <c:pt idx="166">
                  <c:v>525</c:v>
                </c:pt>
                <c:pt idx="167">
                  <c:v>94.5</c:v>
                </c:pt>
                <c:pt idx="168">
                  <c:v>63.3</c:v>
                </c:pt>
                <c:pt idx="169">
                  <c:v>226.1</c:v>
                </c:pt>
                <c:pt idx="170">
                  <c:v>402.8</c:v>
                </c:pt>
                <c:pt idx="171">
                  <c:v>575.79999999999995</c:v>
                </c:pt>
                <c:pt idx="172">
                  <c:v>728.6</c:v>
                </c:pt>
                <c:pt idx="173">
                  <c:v>846.8</c:v>
                </c:pt>
                <c:pt idx="174">
                  <c:v>920.4</c:v>
                </c:pt>
                <c:pt idx="175">
                  <c:v>939.3</c:v>
                </c:pt>
                <c:pt idx="176">
                  <c:v>897.6</c:v>
                </c:pt>
                <c:pt idx="177">
                  <c:v>809.7</c:v>
                </c:pt>
                <c:pt idx="178">
                  <c:v>678.2</c:v>
                </c:pt>
                <c:pt idx="179">
                  <c:v>512.79999999999995</c:v>
                </c:pt>
                <c:pt idx="180">
                  <c:v>133.19999999999999</c:v>
                </c:pt>
                <c:pt idx="181">
                  <c:v>62.5</c:v>
                </c:pt>
                <c:pt idx="182">
                  <c:v>226.1</c:v>
                </c:pt>
                <c:pt idx="183">
                  <c:v>406.2</c:v>
                </c:pt>
                <c:pt idx="184">
                  <c:v>580.6</c:v>
                </c:pt>
                <c:pt idx="185">
                  <c:v>682.2</c:v>
                </c:pt>
                <c:pt idx="186">
                  <c:v>805.4</c:v>
                </c:pt>
                <c:pt idx="187">
                  <c:v>912.1</c:v>
                </c:pt>
                <c:pt idx="188">
                  <c:v>939.7</c:v>
                </c:pt>
                <c:pt idx="189">
                  <c:v>906.2</c:v>
                </c:pt>
                <c:pt idx="190">
                  <c:v>815.5</c:v>
                </c:pt>
                <c:pt idx="191">
                  <c:v>686.1</c:v>
                </c:pt>
                <c:pt idx="192">
                  <c:v>519.20000000000005</c:v>
                </c:pt>
                <c:pt idx="193">
                  <c:v>147.1</c:v>
                </c:pt>
                <c:pt idx="194">
                  <c:v>12.6</c:v>
                </c:pt>
                <c:pt idx="195">
                  <c:v>76.2</c:v>
                </c:pt>
                <c:pt idx="196">
                  <c:v>256.5</c:v>
                </c:pt>
                <c:pt idx="197">
                  <c:v>370.9</c:v>
                </c:pt>
                <c:pt idx="198">
                  <c:v>569.9</c:v>
                </c:pt>
                <c:pt idx="199">
                  <c:v>811</c:v>
                </c:pt>
                <c:pt idx="200">
                  <c:v>842</c:v>
                </c:pt>
                <c:pt idx="201">
                  <c:v>919.2</c:v>
                </c:pt>
                <c:pt idx="202">
                  <c:v>879.3</c:v>
                </c:pt>
                <c:pt idx="203">
                  <c:v>786.7</c:v>
                </c:pt>
                <c:pt idx="204">
                  <c:v>651.5</c:v>
                </c:pt>
                <c:pt idx="205">
                  <c:v>492.5</c:v>
                </c:pt>
                <c:pt idx="206">
                  <c:v>123.6</c:v>
                </c:pt>
                <c:pt idx="207">
                  <c:v>50.4</c:v>
                </c:pt>
                <c:pt idx="208">
                  <c:v>150.9</c:v>
                </c:pt>
                <c:pt idx="209">
                  <c:v>339.3</c:v>
                </c:pt>
                <c:pt idx="210">
                  <c:v>81.099999999999994</c:v>
                </c:pt>
                <c:pt idx="211">
                  <c:v>208.3</c:v>
                </c:pt>
                <c:pt idx="212">
                  <c:v>153.6</c:v>
                </c:pt>
                <c:pt idx="213">
                  <c:v>185.4</c:v>
                </c:pt>
                <c:pt idx="214">
                  <c:v>440.4</c:v>
                </c:pt>
                <c:pt idx="215">
                  <c:v>276.10000000000002</c:v>
                </c:pt>
                <c:pt idx="216">
                  <c:v>468</c:v>
                </c:pt>
                <c:pt idx="217">
                  <c:v>16.899999999999999</c:v>
                </c:pt>
                <c:pt idx="218">
                  <c:v>118.2</c:v>
                </c:pt>
                <c:pt idx="219">
                  <c:v>191.9</c:v>
                </c:pt>
                <c:pt idx="220">
                  <c:v>274.89999999999969</c:v>
                </c:pt>
                <c:pt idx="221">
                  <c:v>287.2</c:v>
                </c:pt>
                <c:pt idx="222">
                  <c:v>219.5</c:v>
                </c:pt>
                <c:pt idx="223">
                  <c:v>581.1</c:v>
                </c:pt>
                <c:pt idx="224">
                  <c:v>684</c:v>
                </c:pt>
                <c:pt idx="225">
                  <c:v>671.3</c:v>
                </c:pt>
                <c:pt idx="226">
                  <c:v>544</c:v>
                </c:pt>
                <c:pt idx="227">
                  <c:v>544.29999999999995</c:v>
                </c:pt>
                <c:pt idx="228">
                  <c:v>481.9</c:v>
                </c:pt>
                <c:pt idx="229">
                  <c:v>125.5</c:v>
                </c:pt>
                <c:pt idx="230">
                  <c:v>50.8</c:v>
                </c:pt>
                <c:pt idx="231">
                  <c:v>129.30000000000001</c:v>
                </c:pt>
                <c:pt idx="232">
                  <c:v>350.9</c:v>
                </c:pt>
                <c:pt idx="233">
                  <c:v>337.5</c:v>
                </c:pt>
                <c:pt idx="234">
                  <c:v>333.9</c:v>
                </c:pt>
                <c:pt idx="235">
                  <c:v>505.6</c:v>
                </c:pt>
                <c:pt idx="236">
                  <c:v>420</c:v>
                </c:pt>
                <c:pt idx="237">
                  <c:v>678.8</c:v>
                </c:pt>
                <c:pt idx="238">
                  <c:v>444.1</c:v>
                </c:pt>
                <c:pt idx="239">
                  <c:v>551.5</c:v>
                </c:pt>
                <c:pt idx="240">
                  <c:v>574.4</c:v>
                </c:pt>
                <c:pt idx="241">
                  <c:v>480.9</c:v>
                </c:pt>
                <c:pt idx="242">
                  <c:v>18.2</c:v>
                </c:pt>
                <c:pt idx="243">
                  <c:v>80.7</c:v>
                </c:pt>
                <c:pt idx="244">
                  <c:v>175.4</c:v>
                </c:pt>
                <c:pt idx="245">
                  <c:v>364.8</c:v>
                </c:pt>
                <c:pt idx="246">
                  <c:v>568.20000000000005</c:v>
                </c:pt>
                <c:pt idx="247">
                  <c:v>739.7</c:v>
                </c:pt>
                <c:pt idx="248">
                  <c:v>841.3</c:v>
                </c:pt>
                <c:pt idx="249">
                  <c:v>867.1</c:v>
                </c:pt>
                <c:pt idx="250">
                  <c:v>824.8</c:v>
                </c:pt>
                <c:pt idx="251">
                  <c:v>739.8</c:v>
                </c:pt>
                <c:pt idx="252">
                  <c:v>588</c:v>
                </c:pt>
                <c:pt idx="253">
                  <c:v>393.9</c:v>
                </c:pt>
                <c:pt idx="254">
                  <c:v>109.2</c:v>
                </c:pt>
                <c:pt idx="255">
                  <c:v>47.8</c:v>
                </c:pt>
                <c:pt idx="256">
                  <c:v>62</c:v>
                </c:pt>
                <c:pt idx="257">
                  <c:v>276.8</c:v>
                </c:pt>
                <c:pt idx="258">
                  <c:v>282.89999999999969</c:v>
                </c:pt>
                <c:pt idx="259">
                  <c:v>87.9</c:v>
                </c:pt>
                <c:pt idx="260">
                  <c:v>79.3</c:v>
                </c:pt>
                <c:pt idx="261">
                  <c:v>383.2</c:v>
                </c:pt>
                <c:pt idx="262">
                  <c:v>169.4</c:v>
                </c:pt>
                <c:pt idx="263">
                  <c:v>187.7</c:v>
                </c:pt>
                <c:pt idx="264">
                  <c:v>85.1</c:v>
                </c:pt>
                <c:pt idx="265">
                  <c:v>149.4</c:v>
                </c:pt>
                <c:pt idx="266">
                  <c:v>18.5</c:v>
                </c:pt>
                <c:pt idx="267">
                  <c:v>61.1</c:v>
                </c:pt>
                <c:pt idx="268">
                  <c:v>157.6</c:v>
                </c:pt>
                <c:pt idx="269">
                  <c:v>152.69999999999999</c:v>
                </c:pt>
                <c:pt idx="270">
                  <c:v>205.4</c:v>
                </c:pt>
                <c:pt idx="271">
                  <c:v>367.1</c:v>
                </c:pt>
                <c:pt idx="272">
                  <c:v>571.79999999999995</c:v>
                </c:pt>
                <c:pt idx="273">
                  <c:v>573.6</c:v>
                </c:pt>
                <c:pt idx="274">
                  <c:v>671</c:v>
                </c:pt>
                <c:pt idx="275">
                  <c:v>284.2</c:v>
                </c:pt>
                <c:pt idx="276">
                  <c:v>342</c:v>
                </c:pt>
                <c:pt idx="277">
                  <c:v>235</c:v>
                </c:pt>
                <c:pt idx="278">
                  <c:v>15.6</c:v>
                </c:pt>
                <c:pt idx="279">
                  <c:v>50.4</c:v>
                </c:pt>
                <c:pt idx="280">
                  <c:v>219.1</c:v>
                </c:pt>
                <c:pt idx="281">
                  <c:v>402.2</c:v>
                </c:pt>
                <c:pt idx="282">
                  <c:v>580.1</c:v>
                </c:pt>
                <c:pt idx="283">
                  <c:v>736.2</c:v>
                </c:pt>
                <c:pt idx="284">
                  <c:v>832.5</c:v>
                </c:pt>
                <c:pt idx="285">
                  <c:v>903.8</c:v>
                </c:pt>
                <c:pt idx="286">
                  <c:v>918.9</c:v>
                </c:pt>
                <c:pt idx="287">
                  <c:v>786.2</c:v>
                </c:pt>
                <c:pt idx="288">
                  <c:v>732</c:v>
                </c:pt>
                <c:pt idx="289">
                  <c:v>620.29999999999995</c:v>
                </c:pt>
                <c:pt idx="290">
                  <c:v>466.8</c:v>
                </c:pt>
                <c:pt idx="291">
                  <c:v>132.6</c:v>
                </c:pt>
                <c:pt idx="292">
                  <c:v>39.300000000000004</c:v>
                </c:pt>
                <c:pt idx="293">
                  <c:v>184.1</c:v>
                </c:pt>
                <c:pt idx="294">
                  <c:v>350.2</c:v>
                </c:pt>
                <c:pt idx="295">
                  <c:v>529.79999999999995</c:v>
                </c:pt>
                <c:pt idx="296">
                  <c:v>567.20000000000005</c:v>
                </c:pt>
                <c:pt idx="297">
                  <c:v>680.6</c:v>
                </c:pt>
                <c:pt idx="298">
                  <c:v>731.3</c:v>
                </c:pt>
                <c:pt idx="299">
                  <c:v>791.8</c:v>
                </c:pt>
                <c:pt idx="300">
                  <c:v>791.2</c:v>
                </c:pt>
                <c:pt idx="301">
                  <c:v>742.4</c:v>
                </c:pt>
                <c:pt idx="302">
                  <c:v>528.20000000000005</c:v>
                </c:pt>
                <c:pt idx="303">
                  <c:v>391.6</c:v>
                </c:pt>
                <c:pt idx="304">
                  <c:v>72.599999999999994</c:v>
                </c:pt>
                <c:pt idx="305">
                  <c:v>44.3</c:v>
                </c:pt>
                <c:pt idx="306">
                  <c:v>200.4</c:v>
                </c:pt>
                <c:pt idx="307">
                  <c:v>376.2</c:v>
                </c:pt>
                <c:pt idx="308">
                  <c:v>548.6</c:v>
                </c:pt>
                <c:pt idx="309">
                  <c:v>701.5</c:v>
                </c:pt>
                <c:pt idx="310">
                  <c:v>819.3</c:v>
                </c:pt>
                <c:pt idx="311">
                  <c:v>902.8</c:v>
                </c:pt>
                <c:pt idx="312">
                  <c:v>835.8</c:v>
                </c:pt>
                <c:pt idx="313">
                  <c:v>717.2</c:v>
                </c:pt>
                <c:pt idx="314">
                  <c:v>634</c:v>
                </c:pt>
                <c:pt idx="315">
                  <c:v>481.2</c:v>
                </c:pt>
                <c:pt idx="316">
                  <c:v>128.1</c:v>
                </c:pt>
                <c:pt idx="317">
                  <c:v>28.7</c:v>
                </c:pt>
                <c:pt idx="318">
                  <c:v>188.1</c:v>
                </c:pt>
                <c:pt idx="319">
                  <c:v>355.6</c:v>
                </c:pt>
                <c:pt idx="320">
                  <c:v>439</c:v>
                </c:pt>
                <c:pt idx="321">
                  <c:v>550.20000000000005</c:v>
                </c:pt>
                <c:pt idx="322">
                  <c:v>599.70000000000005</c:v>
                </c:pt>
                <c:pt idx="323">
                  <c:v>528.79999999999995</c:v>
                </c:pt>
                <c:pt idx="324">
                  <c:v>582.79999999999995</c:v>
                </c:pt>
                <c:pt idx="325">
                  <c:v>658.2</c:v>
                </c:pt>
                <c:pt idx="326">
                  <c:v>740.2</c:v>
                </c:pt>
                <c:pt idx="327">
                  <c:v>600</c:v>
                </c:pt>
                <c:pt idx="328">
                  <c:v>468.5</c:v>
                </c:pt>
                <c:pt idx="329">
                  <c:v>116.5</c:v>
                </c:pt>
                <c:pt idx="330">
                  <c:v>41.2</c:v>
                </c:pt>
                <c:pt idx="331">
                  <c:v>198.4</c:v>
                </c:pt>
                <c:pt idx="332">
                  <c:v>374.5</c:v>
                </c:pt>
                <c:pt idx="333">
                  <c:v>549</c:v>
                </c:pt>
                <c:pt idx="334">
                  <c:v>703.6</c:v>
                </c:pt>
                <c:pt idx="335">
                  <c:v>821.6</c:v>
                </c:pt>
                <c:pt idx="336">
                  <c:v>892.8</c:v>
                </c:pt>
                <c:pt idx="337">
                  <c:v>910.6</c:v>
                </c:pt>
                <c:pt idx="338">
                  <c:v>872.6</c:v>
                </c:pt>
                <c:pt idx="339">
                  <c:v>745.2</c:v>
                </c:pt>
                <c:pt idx="340">
                  <c:v>465.6</c:v>
                </c:pt>
                <c:pt idx="341">
                  <c:v>365.2</c:v>
                </c:pt>
                <c:pt idx="342">
                  <c:v>35</c:v>
                </c:pt>
                <c:pt idx="343">
                  <c:v>51.5</c:v>
                </c:pt>
                <c:pt idx="344">
                  <c:v>233</c:v>
                </c:pt>
                <c:pt idx="345">
                  <c:v>494.5</c:v>
                </c:pt>
                <c:pt idx="346">
                  <c:v>290</c:v>
                </c:pt>
                <c:pt idx="347">
                  <c:v>188.6</c:v>
                </c:pt>
                <c:pt idx="348">
                  <c:v>219.6</c:v>
                </c:pt>
                <c:pt idx="349">
                  <c:v>137.6</c:v>
                </c:pt>
                <c:pt idx="350">
                  <c:v>120.4</c:v>
                </c:pt>
                <c:pt idx="351">
                  <c:v>127.4</c:v>
                </c:pt>
                <c:pt idx="352">
                  <c:v>37.1</c:v>
                </c:pt>
                <c:pt idx="353">
                  <c:v>195.5</c:v>
                </c:pt>
                <c:pt idx="354">
                  <c:v>373.8</c:v>
                </c:pt>
                <c:pt idx="355">
                  <c:v>549.6</c:v>
                </c:pt>
                <c:pt idx="356">
                  <c:v>702.8</c:v>
                </c:pt>
                <c:pt idx="357">
                  <c:v>768.2</c:v>
                </c:pt>
                <c:pt idx="358">
                  <c:v>809.1</c:v>
                </c:pt>
                <c:pt idx="359">
                  <c:v>878.1</c:v>
                </c:pt>
                <c:pt idx="360">
                  <c:v>830.2</c:v>
                </c:pt>
                <c:pt idx="361">
                  <c:v>742</c:v>
                </c:pt>
                <c:pt idx="362">
                  <c:v>601.20000000000005</c:v>
                </c:pt>
                <c:pt idx="363">
                  <c:v>469.9</c:v>
                </c:pt>
                <c:pt idx="364">
                  <c:v>115.1</c:v>
                </c:pt>
                <c:pt idx="365">
                  <c:v>46.7</c:v>
                </c:pt>
                <c:pt idx="366">
                  <c:v>263.10000000000002</c:v>
                </c:pt>
                <c:pt idx="367">
                  <c:v>435.4</c:v>
                </c:pt>
                <c:pt idx="368">
                  <c:v>593.70000000000005</c:v>
                </c:pt>
                <c:pt idx="369">
                  <c:v>651.6</c:v>
                </c:pt>
                <c:pt idx="370">
                  <c:v>585.9</c:v>
                </c:pt>
                <c:pt idx="371">
                  <c:v>526.9</c:v>
                </c:pt>
                <c:pt idx="372">
                  <c:v>276</c:v>
                </c:pt>
                <c:pt idx="373">
                  <c:v>142.5</c:v>
                </c:pt>
                <c:pt idx="374">
                  <c:v>58.4</c:v>
                </c:pt>
                <c:pt idx="375">
                  <c:v>24.1</c:v>
                </c:pt>
                <c:pt idx="376">
                  <c:v>170.1</c:v>
                </c:pt>
                <c:pt idx="377">
                  <c:v>330.8</c:v>
                </c:pt>
                <c:pt idx="378">
                  <c:v>508.8</c:v>
                </c:pt>
                <c:pt idx="379">
                  <c:v>662.8</c:v>
                </c:pt>
                <c:pt idx="380">
                  <c:v>716.2</c:v>
                </c:pt>
                <c:pt idx="381">
                  <c:v>700.5</c:v>
                </c:pt>
                <c:pt idx="382">
                  <c:v>714.3</c:v>
                </c:pt>
                <c:pt idx="383">
                  <c:v>814.9</c:v>
                </c:pt>
                <c:pt idx="384">
                  <c:v>749.3</c:v>
                </c:pt>
                <c:pt idx="385">
                  <c:v>587.70000000000005</c:v>
                </c:pt>
                <c:pt idx="386">
                  <c:v>343.2</c:v>
                </c:pt>
                <c:pt idx="387">
                  <c:v>92.9</c:v>
                </c:pt>
                <c:pt idx="388">
                  <c:v>178.4</c:v>
                </c:pt>
                <c:pt idx="389">
                  <c:v>200</c:v>
                </c:pt>
                <c:pt idx="390">
                  <c:v>267</c:v>
                </c:pt>
                <c:pt idx="391">
                  <c:v>256.89999999999969</c:v>
                </c:pt>
                <c:pt idx="392">
                  <c:v>175.6</c:v>
                </c:pt>
                <c:pt idx="393">
                  <c:v>211.1</c:v>
                </c:pt>
                <c:pt idx="394">
                  <c:v>485.6</c:v>
                </c:pt>
                <c:pt idx="395">
                  <c:v>309.8</c:v>
                </c:pt>
                <c:pt idx="396">
                  <c:v>427.8</c:v>
                </c:pt>
                <c:pt idx="397">
                  <c:v>102.9</c:v>
                </c:pt>
                <c:pt idx="398">
                  <c:v>30.2</c:v>
                </c:pt>
                <c:pt idx="399">
                  <c:v>184.9</c:v>
                </c:pt>
                <c:pt idx="400">
                  <c:v>363.3</c:v>
                </c:pt>
                <c:pt idx="401">
                  <c:v>543.20000000000005</c:v>
                </c:pt>
                <c:pt idx="402">
                  <c:v>701.5</c:v>
                </c:pt>
                <c:pt idx="403">
                  <c:v>823.8</c:v>
                </c:pt>
                <c:pt idx="404">
                  <c:v>900</c:v>
                </c:pt>
                <c:pt idx="405">
                  <c:v>916.9</c:v>
                </c:pt>
                <c:pt idx="406">
                  <c:v>859.4</c:v>
                </c:pt>
                <c:pt idx="407">
                  <c:v>769.9</c:v>
                </c:pt>
                <c:pt idx="408">
                  <c:v>641.1</c:v>
                </c:pt>
                <c:pt idx="409">
                  <c:v>472.1</c:v>
                </c:pt>
                <c:pt idx="410">
                  <c:v>100.9</c:v>
                </c:pt>
                <c:pt idx="411">
                  <c:v>29.4</c:v>
                </c:pt>
                <c:pt idx="412">
                  <c:v>180.2</c:v>
                </c:pt>
                <c:pt idx="413">
                  <c:v>356</c:v>
                </c:pt>
                <c:pt idx="414">
                  <c:v>525.5</c:v>
                </c:pt>
                <c:pt idx="415">
                  <c:v>673.5</c:v>
                </c:pt>
                <c:pt idx="416">
                  <c:v>782.1</c:v>
                </c:pt>
                <c:pt idx="417">
                  <c:v>863</c:v>
                </c:pt>
                <c:pt idx="418">
                  <c:v>878.4</c:v>
                </c:pt>
                <c:pt idx="419">
                  <c:v>833.2</c:v>
                </c:pt>
                <c:pt idx="420">
                  <c:v>745.5</c:v>
                </c:pt>
                <c:pt idx="421">
                  <c:v>606.6</c:v>
                </c:pt>
                <c:pt idx="422">
                  <c:v>428.6</c:v>
                </c:pt>
                <c:pt idx="423">
                  <c:v>86.8</c:v>
                </c:pt>
                <c:pt idx="424">
                  <c:v>173.8</c:v>
                </c:pt>
                <c:pt idx="425">
                  <c:v>318.39999999999969</c:v>
                </c:pt>
                <c:pt idx="426">
                  <c:v>504.5</c:v>
                </c:pt>
                <c:pt idx="427">
                  <c:v>586.70000000000005</c:v>
                </c:pt>
                <c:pt idx="428">
                  <c:v>758.8</c:v>
                </c:pt>
                <c:pt idx="429">
                  <c:v>841.8</c:v>
                </c:pt>
                <c:pt idx="430">
                  <c:v>859.6</c:v>
                </c:pt>
                <c:pt idx="431">
                  <c:v>815.9</c:v>
                </c:pt>
                <c:pt idx="432">
                  <c:v>730.1</c:v>
                </c:pt>
                <c:pt idx="433">
                  <c:v>600</c:v>
                </c:pt>
                <c:pt idx="434">
                  <c:v>442</c:v>
                </c:pt>
                <c:pt idx="435">
                  <c:v>92.5</c:v>
                </c:pt>
                <c:pt idx="436">
                  <c:v>134.5</c:v>
                </c:pt>
                <c:pt idx="437">
                  <c:v>317.7</c:v>
                </c:pt>
                <c:pt idx="438">
                  <c:v>472.8</c:v>
                </c:pt>
                <c:pt idx="439">
                  <c:v>626.70000000000005</c:v>
                </c:pt>
                <c:pt idx="440">
                  <c:v>722.4</c:v>
                </c:pt>
                <c:pt idx="441">
                  <c:v>809</c:v>
                </c:pt>
                <c:pt idx="442">
                  <c:v>825</c:v>
                </c:pt>
                <c:pt idx="443">
                  <c:v>788.8</c:v>
                </c:pt>
                <c:pt idx="444">
                  <c:v>709.1</c:v>
                </c:pt>
                <c:pt idx="445">
                  <c:v>589.4</c:v>
                </c:pt>
                <c:pt idx="446">
                  <c:v>433.8</c:v>
                </c:pt>
                <c:pt idx="447">
                  <c:v>107.9</c:v>
                </c:pt>
                <c:pt idx="448">
                  <c:v>96.2</c:v>
                </c:pt>
                <c:pt idx="449">
                  <c:v>254.2</c:v>
                </c:pt>
                <c:pt idx="450">
                  <c:v>432.1</c:v>
                </c:pt>
                <c:pt idx="451">
                  <c:v>595.5</c:v>
                </c:pt>
                <c:pt idx="452">
                  <c:v>710.2</c:v>
                </c:pt>
                <c:pt idx="453">
                  <c:v>790</c:v>
                </c:pt>
                <c:pt idx="454">
                  <c:v>808.7</c:v>
                </c:pt>
                <c:pt idx="455">
                  <c:v>741.8</c:v>
                </c:pt>
                <c:pt idx="456">
                  <c:v>439.2</c:v>
                </c:pt>
                <c:pt idx="457">
                  <c:v>325.5</c:v>
                </c:pt>
                <c:pt idx="458">
                  <c:v>274.39999999999969</c:v>
                </c:pt>
                <c:pt idx="459">
                  <c:v>73.099999999999994</c:v>
                </c:pt>
                <c:pt idx="460">
                  <c:v>138.9</c:v>
                </c:pt>
                <c:pt idx="461">
                  <c:v>297.5</c:v>
                </c:pt>
                <c:pt idx="462">
                  <c:v>461.4</c:v>
                </c:pt>
                <c:pt idx="463">
                  <c:v>634.79999999999995</c:v>
                </c:pt>
                <c:pt idx="464">
                  <c:v>742.5</c:v>
                </c:pt>
                <c:pt idx="465">
                  <c:v>809.8</c:v>
                </c:pt>
                <c:pt idx="466">
                  <c:v>825.4</c:v>
                </c:pt>
                <c:pt idx="467">
                  <c:v>788.3</c:v>
                </c:pt>
                <c:pt idx="468">
                  <c:v>709.3</c:v>
                </c:pt>
                <c:pt idx="469">
                  <c:v>584.20000000000005</c:v>
                </c:pt>
                <c:pt idx="470">
                  <c:v>425.6</c:v>
                </c:pt>
                <c:pt idx="471">
                  <c:v>82.4</c:v>
                </c:pt>
                <c:pt idx="472">
                  <c:v>173.4</c:v>
                </c:pt>
                <c:pt idx="473">
                  <c:v>353.2</c:v>
                </c:pt>
                <c:pt idx="474">
                  <c:v>524.4</c:v>
                </c:pt>
                <c:pt idx="475">
                  <c:v>673.8</c:v>
                </c:pt>
                <c:pt idx="476">
                  <c:v>786.7</c:v>
                </c:pt>
                <c:pt idx="477">
                  <c:v>858.1</c:v>
                </c:pt>
                <c:pt idx="478">
                  <c:v>875.5</c:v>
                </c:pt>
                <c:pt idx="479">
                  <c:v>836.5</c:v>
                </c:pt>
                <c:pt idx="480">
                  <c:v>750.6</c:v>
                </c:pt>
                <c:pt idx="481">
                  <c:v>622.1</c:v>
                </c:pt>
                <c:pt idx="482">
                  <c:v>459.3</c:v>
                </c:pt>
                <c:pt idx="483">
                  <c:v>92.5</c:v>
                </c:pt>
                <c:pt idx="484">
                  <c:v>169.2</c:v>
                </c:pt>
                <c:pt idx="485">
                  <c:v>346.9</c:v>
                </c:pt>
                <c:pt idx="486">
                  <c:v>517.1</c:v>
                </c:pt>
                <c:pt idx="487">
                  <c:v>628.79999999999995</c:v>
                </c:pt>
                <c:pt idx="488">
                  <c:v>739.2</c:v>
                </c:pt>
                <c:pt idx="489">
                  <c:v>806.4</c:v>
                </c:pt>
                <c:pt idx="490">
                  <c:v>821.2</c:v>
                </c:pt>
                <c:pt idx="491">
                  <c:v>813.8</c:v>
                </c:pt>
                <c:pt idx="492">
                  <c:v>731.4</c:v>
                </c:pt>
                <c:pt idx="493">
                  <c:v>609.5</c:v>
                </c:pt>
                <c:pt idx="494">
                  <c:v>451.5</c:v>
                </c:pt>
                <c:pt idx="495">
                  <c:v>94.8</c:v>
                </c:pt>
                <c:pt idx="496">
                  <c:v>155.1</c:v>
                </c:pt>
                <c:pt idx="497">
                  <c:v>315.3</c:v>
                </c:pt>
                <c:pt idx="498">
                  <c:v>484.9</c:v>
                </c:pt>
                <c:pt idx="499">
                  <c:v>628.29999999999995</c:v>
                </c:pt>
                <c:pt idx="500">
                  <c:v>208</c:v>
                </c:pt>
                <c:pt idx="501">
                  <c:v>122.1</c:v>
                </c:pt>
                <c:pt idx="502">
                  <c:v>111</c:v>
                </c:pt>
                <c:pt idx="503">
                  <c:v>117.6</c:v>
                </c:pt>
                <c:pt idx="504">
                  <c:v>196.9</c:v>
                </c:pt>
                <c:pt idx="505">
                  <c:v>350.7</c:v>
                </c:pt>
                <c:pt idx="506">
                  <c:v>399.8</c:v>
                </c:pt>
                <c:pt idx="507">
                  <c:v>48.7</c:v>
                </c:pt>
                <c:pt idx="508">
                  <c:v>97.6</c:v>
                </c:pt>
                <c:pt idx="509">
                  <c:v>185.6</c:v>
                </c:pt>
                <c:pt idx="510">
                  <c:v>206.7</c:v>
                </c:pt>
                <c:pt idx="511">
                  <c:v>286.8</c:v>
                </c:pt>
                <c:pt idx="512">
                  <c:v>325</c:v>
                </c:pt>
                <c:pt idx="513">
                  <c:v>348.5</c:v>
                </c:pt>
                <c:pt idx="514">
                  <c:v>437.3</c:v>
                </c:pt>
                <c:pt idx="515">
                  <c:v>718.8</c:v>
                </c:pt>
                <c:pt idx="516">
                  <c:v>675.3</c:v>
                </c:pt>
                <c:pt idx="517">
                  <c:v>567.70000000000005</c:v>
                </c:pt>
                <c:pt idx="518">
                  <c:v>427.1</c:v>
                </c:pt>
                <c:pt idx="519">
                  <c:v>86.6</c:v>
                </c:pt>
                <c:pt idx="520">
                  <c:v>168.4</c:v>
                </c:pt>
                <c:pt idx="521">
                  <c:v>350.2</c:v>
                </c:pt>
                <c:pt idx="522">
                  <c:v>524.29999999999995</c:v>
                </c:pt>
                <c:pt idx="523">
                  <c:v>675.1</c:v>
                </c:pt>
                <c:pt idx="524">
                  <c:v>787.8</c:v>
                </c:pt>
                <c:pt idx="525">
                  <c:v>860.8</c:v>
                </c:pt>
                <c:pt idx="526">
                  <c:v>875.7</c:v>
                </c:pt>
                <c:pt idx="527">
                  <c:v>835.5</c:v>
                </c:pt>
                <c:pt idx="528">
                  <c:v>734.5</c:v>
                </c:pt>
                <c:pt idx="529">
                  <c:v>618.1</c:v>
                </c:pt>
                <c:pt idx="530">
                  <c:v>448.8</c:v>
                </c:pt>
                <c:pt idx="531">
                  <c:v>81</c:v>
                </c:pt>
                <c:pt idx="532">
                  <c:v>166.6</c:v>
                </c:pt>
                <c:pt idx="533">
                  <c:v>347.6</c:v>
                </c:pt>
                <c:pt idx="534">
                  <c:v>520.20000000000005</c:v>
                </c:pt>
                <c:pt idx="535">
                  <c:v>668.6</c:v>
                </c:pt>
                <c:pt idx="536">
                  <c:v>783.2</c:v>
                </c:pt>
                <c:pt idx="537">
                  <c:v>852.8</c:v>
                </c:pt>
                <c:pt idx="538">
                  <c:v>811.2</c:v>
                </c:pt>
                <c:pt idx="539">
                  <c:v>615.79999999999995</c:v>
                </c:pt>
                <c:pt idx="540">
                  <c:v>443.5</c:v>
                </c:pt>
                <c:pt idx="541">
                  <c:v>402.4</c:v>
                </c:pt>
                <c:pt idx="542">
                  <c:v>411.3</c:v>
                </c:pt>
                <c:pt idx="543">
                  <c:v>64.8</c:v>
                </c:pt>
                <c:pt idx="544">
                  <c:v>51.5</c:v>
                </c:pt>
                <c:pt idx="545">
                  <c:v>76.599999999999994</c:v>
                </c:pt>
                <c:pt idx="546">
                  <c:v>114.6</c:v>
                </c:pt>
                <c:pt idx="547">
                  <c:v>131.69999999999999</c:v>
                </c:pt>
                <c:pt idx="548">
                  <c:v>159</c:v>
                </c:pt>
                <c:pt idx="549">
                  <c:v>154.5</c:v>
                </c:pt>
                <c:pt idx="550">
                  <c:v>103.4</c:v>
                </c:pt>
                <c:pt idx="551">
                  <c:v>112.4</c:v>
                </c:pt>
                <c:pt idx="552">
                  <c:v>150.6</c:v>
                </c:pt>
                <c:pt idx="553">
                  <c:v>213.6</c:v>
                </c:pt>
                <c:pt idx="554">
                  <c:v>159.69999999999999</c:v>
                </c:pt>
                <c:pt idx="555">
                  <c:v>16.600000000000001</c:v>
                </c:pt>
                <c:pt idx="556">
                  <c:v>154.9</c:v>
                </c:pt>
                <c:pt idx="557">
                  <c:v>333.1</c:v>
                </c:pt>
                <c:pt idx="558">
                  <c:v>503.5</c:v>
                </c:pt>
                <c:pt idx="559">
                  <c:v>648.79999999999995</c:v>
                </c:pt>
                <c:pt idx="560">
                  <c:v>758.9</c:v>
                </c:pt>
                <c:pt idx="561">
                  <c:v>821.2</c:v>
                </c:pt>
                <c:pt idx="562">
                  <c:v>784.7</c:v>
                </c:pt>
                <c:pt idx="563">
                  <c:v>753.9</c:v>
                </c:pt>
                <c:pt idx="564">
                  <c:v>700</c:v>
                </c:pt>
                <c:pt idx="565">
                  <c:v>567.6</c:v>
                </c:pt>
                <c:pt idx="566">
                  <c:v>406.1</c:v>
                </c:pt>
                <c:pt idx="567">
                  <c:v>68.2</c:v>
                </c:pt>
                <c:pt idx="568">
                  <c:v>130.1</c:v>
                </c:pt>
                <c:pt idx="569">
                  <c:v>314</c:v>
                </c:pt>
                <c:pt idx="570">
                  <c:v>489.9</c:v>
                </c:pt>
                <c:pt idx="571">
                  <c:v>634.5</c:v>
                </c:pt>
                <c:pt idx="572">
                  <c:v>684.9</c:v>
                </c:pt>
                <c:pt idx="573">
                  <c:v>756</c:v>
                </c:pt>
                <c:pt idx="574">
                  <c:v>830.7</c:v>
                </c:pt>
                <c:pt idx="575">
                  <c:v>790.2</c:v>
                </c:pt>
                <c:pt idx="576">
                  <c:v>697.8</c:v>
                </c:pt>
                <c:pt idx="577">
                  <c:v>492.5</c:v>
                </c:pt>
                <c:pt idx="578">
                  <c:v>312.60000000000002</c:v>
                </c:pt>
                <c:pt idx="579">
                  <c:v>33.800000000000004</c:v>
                </c:pt>
                <c:pt idx="580">
                  <c:v>133.9</c:v>
                </c:pt>
                <c:pt idx="581">
                  <c:v>239.7</c:v>
                </c:pt>
                <c:pt idx="582">
                  <c:v>223.9</c:v>
                </c:pt>
                <c:pt idx="583">
                  <c:v>266.5</c:v>
                </c:pt>
                <c:pt idx="584">
                  <c:v>140.6</c:v>
                </c:pt>
                <c:pt idx="585">
                  <c:v>149.69999999999999</c:v>
                </c:pt>
                <c:pt idx="586">
                  <c:v>101.8</c:v>
                </c:pt>
                <c:pt idx="587">
                  <c:v>99.9</c:v>
                </c:pt>
                <c:pt idx="588">
                  <c:v>75.099999999999994</c:v>
                </c:pt>
                <c:pt idx="589">
                  <c:v>68.8</c:v>
                </c:pt>
                <c:pt idx="590">
                  <c:v>15.6</c:v>
                </c:pt>
                <c:pt idx="591">
                  <c:v>109.5</c:v>
                </c:pt>
                <c:pt idx="592">
                  <c:v>197.4</c:v>
                </c:pt>
                <c:pt idx="593">
                  <c:v>262.5</c:v>
                </c:pt>
                <c:pt idx="594">
                  <c:v>360.8</c:v>
                </c:pt>
                <c:pt idx="595">
                  <c:v>619.9</c:v>
                </c:pt>
                <c:pt idx="596">
                  <c:v>789.9</c:v>
                </c:pt>
                <c:pt idx="597">
                  <c:v>753.7</c:v>
                </c:pt>
                <c:pt idx="598">
                  <c:v>760.7</c:v>
                </c:pt>
                <c:pt idx="599">
                  <c:v>701.7</c:v>
                </c:pt>
                <c:pt idx="600">
                  <c:v>580.1</c:v>
                </c:pt>
                <c:pt idx="601">
                  <c:v>419.6</c:v>
                </c:pt>
                <c:pt idx="602">
                  <c:v>64.400000000000006</c:v>
                </c:pt>
                <c:pt idx="603">
                  <c:v>142.4</c:v>
                </c:pt>
                <c:pt idx="604">
                  <c:v>318.10000000000002</c:v>
                </c:pt>
                <c:pt idx="605">
                  <c:v>490</c:v>
                </c:pt>
                <c:pt idx="606">
                  <c:v>639.1</c:v>
                </c:pt>
                <c:pt idx="607">
                  <c:v>702.8</c:v>
                </c:pt>
                <c:pt idx="608">
                  <c:v>771</c:v>
                </c:pt>
                <c:pt idx="609">
                  <c:v>823.8</c:v>
                </c:pt>
                <c:pt idx="610">
                  <c:v>784.2</c:v>
                </c:pt>
                <c:pt idx="611">
                  <c:v>704.7</c:v>
                </c:pt>
                <c:pt idx="612">
                  <c:v>584.20000000000005</c:v>
                </c:pt>
                <c:pt idx="613">
                  <c:v>419.8</c:v>
                </c:pt>
                <c:pt idx="614">
                  <c:v>58.2</c:v>
                </c:pt>
                <c:pt idx="615">
                  <c:v>145.30000000000001</c:v>
                </c:pt>
                <c:pt idx="616">
                  <c:v>329.1</c:v>
                </c:pt>
                <c:pt idx="617">
                  <c:v>505</c:v>
                </c:pt>
                <c:pt idx="618">
                  <c:v>656.5</c:v>
                </c:pt>
                <c:pt idx="619">
                  <c:v>762.8</c:v>
                </c:pt>
                <c:pt idx="620">
                  <c:v>832.2</c:v>
                </c:pt>
                <c:pt idx="621">
                  <c:v>858.7</c:v>
                </c:pt>
                <c:pt idx="622">
                  <c:v>819.3</c:v>
                </c:pt>
                <c:pt idx="623">
                  <c:v>729.5</c:v>
                </c:pt>
                <c:pt idx="624">
                  <c:v>594.4</c:v>
                </c:pt>
                <c:pt idx="625">
                  <c:v>424.6</c:v>
                </c:pt>
                <c:pt idx="626">
                  <c:v>61.2</c:v>
                </c:pt>
                <c:pt idx="627">
                  <c:v>78.2</c:v>
                </c:pt>
                <c:pt idx="628">
                  <c:v>194.9</c:v>
                </c:pt>
                <c:pt idx="629">
                  <c:v>330.3</c:v>
                </c:pt>
                <c:pt idx="630">
                  <c:v>444.4</c:v>
                </c:pt>
                <c:pt idx="631">
                  <c:v>428.3</c:v>
                </c:pt>
                <c:pt idx="632">
                  <c:v>631.29999999999995</c:v>
                </c:pt>
                <c:pt idx="633">
                  <c:v>784.4</c:v>
                </c:pt>
                <c:pt idx="634">
                  <c:v>753</c:v>
                </c:pt>
                <c:pt idx="635">
                  <c:v>648.79999999999995</c:v>
                </c:pt>
                <c:pt idx="636">
                  <c:v>588.20000000000005</c:v>
                </c:pt>
                <c:pt idx="637">
                  <c:v>418.9</c:v>
                </c:pt>
                <c:pt idx="638">
                  <c:v>59.8</c:v>
                </c:pt>
                <c:pt idx="639">
                  <c:v>149.19999999999999</c:v>
                </c:pt>
                <c:pt idx="640">
                  <c:v>334.6</c:v>
                </c:pt>
                <c:pt idx="641">
                  <c:v>510.5</c:v>
                </c:pt>
                <c:pt idx="642">
                  <c:v>662.3</c:v>
                </c:pt>
                <c:pt idx="643">
                  <c:v>779.2</c:v>
                </c:pt>
                <c:pt idx="644">
                  <c:v>851.3</c:v>
                </c:pt>
                <c:pt idx="645">
                  <c:v>868.3</c:v>
                </c:pt>
                <c:pt idx="646">
                  <c:v>826.6</c:v>
                </c:pt>
                <c:pt idx="647">
                  <c:v>737.2</c:v>
                </c:pt>
                <c:pt idx="648">
                  <c:v>603.20000000000005</c:v>
                </c:pt>
                <c:pt idx="649">
                  <c:v>431.7</c:v>
                </c:pt>
                <c:pt idx="650">
                  <c:v>54.8</c:v>
                </c:pt>
                <c:pt idx="651">
                  <c:v>136.4</c:v>
                </c:pt>
                <c:pt idx="652">
                  <c:v>316.5</c:v>
                </c:pt>
                <c:pt idx="653">
                  <c:v>487.2</c:v>
                </c:pt>
                <c:pt idx="654">
                  <c:v>635.79999999999995</c:v>
                </c:pt>
                <c:pt idx="655">
                  <c:v>746.5</c:v>
                </c:pt>
                <c:pt idx="656">
                  <c:v>816.2</c:v>
                </c:pt>
                <c:pt idx="657">
                  <c:v>834.9</c:v>
                </c:pt>
                <c:pt idx="658">
                  <c:v>795.2</c:v>
                </c:pt>
                <c:pt idx="659">
                  <c:v>705.1</c:v>
                </c:pt>
                <c:pt idx="660">
                  <c:v>572.6</c:v>
                </c:pt>
                <c:pt idx="661">
                  <c:v>404.2</c:v>
                </c:pt>
                <c:pt idx="662">
                  <c:v>43</c:v>
                </c:pt>
                <c:pt idx="663">
                  <c:v>135.80000000000001</c:v>
                </c:pt>
                <c:pt idx="664">
                  <c:v>320.5</c:v>
                </c:pt>
                <c:pt idx="665">
                  <c:v>496.7</c:v>
                </c:pt>
                <c:pt idx="666">
                  <c:v>647.9</c:v>
                </c:pt>
                <c:pt idx="667">
                  <c:v>761.4</c:v>
                </c:pt>
                <c:pt idx="668">
                  <c:v>832.2</c:v>
                </c:pt>
                <c:pt idx="669">
                  <c:v>851.6</c:v>
                </c:pt>
                <c:pt idx="670">
                  <c:v>810.2</c:v>
                </c:pt>
                <c:pt idx="671">
                  <c:v>719.1</c:v>
                </c:pt>
                <c:pt idx="672">
                  <c:v>584.5</c:v>
                </c:pt>
                <c:pt idx="673">
                  <c:v>414</c:v>
                </c:pt>
                <c:pt idx="674">
                  <c:v>49.1</c:v>
                </c:pt>
                <c:pt idx="675">
                  <c:v>139.80000000000001</c:v>
                </c:pt>
                <c:pt idx="676">
                  <c:v>326.8</c:v>
                </c:pt>
                <c:pt idx="677">
                  <c:v>504.6</c:v>
                </c:pt>
                <c:pt idx="678">
                  <c:v>657.5</c:v>
                </c:pt>
                <c:pt idx="679">
                  <c:v>772.2</c:v>
                </c:pt>
                <c:pt idx="680">
                  <c:v>844.7</c:v>
                </c:pt>
                <c:pt idx="681">
                  <c:v>863.2</c:v>
                </c:pt>
                <c:pt idx="682">
                  <c:v>821.8</c:v>
                </c:pt>
                <c:pt idx="683">
                  <c:v>729.8</c:v>
                </c:pt>
                <c:pt idx="684">
                  <c:v>592.20000000000005</c:v>
                </c:pt>
                <c:pt idx="685">
                  <c:v>418.4</c:v>
                </c:pt>
                <c:pt idx="686">
                  <c:v>49.5</c:v>
                </c:pt>
                <c:pt idx="687">
                  <c:v>127.1</c:v>
                </c:pt>
                <c:pt idx="688">
                  <c:v>299.39999999999969</c:v>
                </c:pt>
                <c:pt idx="689">
                  <c:v>470.6</c:v>
                </c:pt>
                <c:pt idx="690">
                  <c:v>619.20000000000005</c:v>
                </c:pt>
                <c:pt idx="691">
                  <c:v>728.3</c:v>
                </c:pt>
                <c:pt idx="692">
                  <c:v>796.5</c:v>
                </c:pt>
                <c:pt idx="693">
                  <c:v>809.3</c:v>
                </c:pt>
                <c:pt idx="694">
                  <c:v>716.5</c:v>
                </c:pt>
                <c:pt idx="695">
                  <c:v>655.9</c:v>
                </c:pt>
                <c:pt idx="696">
                  <c:v>477.3</c:v>
                </c:pt>
                <c:pt idx="697">
                  <c:v>384.4</c:v>
                </c:pt>
                <c:pt idx="698">
                  <c:v>38.300000000000004</c:v>
                </c:pt>
                <c:pt idx="699">
                  <c:v>124.2</c:v>
                </c:pt>
                <c:pt idx="700">
                  <c:v>291</c:v>
                </c:pt>
                <c:pt idx="701">
                  <c:v>454.6</c:v>
                </c:pt>
                <c:pt idx="702">
                  <c:v>595.79999999999995</c:v>
                </c:pt>
                <c:pt idx="703">
                  <c:v>700.6</c:v>
                </c:pt>
                <c:pt idx="704">
                  <c:v>742.8</c:v>
                </c:pt>
                <c:pt idx="705">
                  <c:v>688.8</c:v>
                </c:pt>
                <c:pt idx="706">
                  <c:v>685.7</c:v>
                </c:pt>
                <c:pt idx="707">
                  <c:v>644.4</c:v>
                </c:pt>
                <c:pt idx="708">
                  <c:v>526.70000000000005</c:v>
                </c:pt>
                <c:pt idx="709">
                  <c:v>370.5</c:v>
                </c:pt>
                <c:pt idx="710">
                  <c:v>48.9</c:v>
                </c:pt>
                <c:pt idx="711">
                  <c:v>88.6</c:v>
                </c:pt>
                <c:pt idx="712">
                  <c:v>159.6</c:v>
                </c:pt>
                <c:pt idx="713">
                  <c:v>231.8</c:v>
                </c:pt>
                <c:pt idx="714">
                  <c:v>240.9</c:v>
                </c:pt>
                <c:pt idx="715">
                  <c:v>431</c:v>
                </c:pt>
                <c:pt idx="716">
                  <c:v>458.6</c:v>
                </c:pt>
                <c:pt idx="717">
                  <c:v>592.5</c:v>
                </c:pt>
                <c:pt idx="718">
                  <c:v>603</c:v>
                </c:pt>
                <c:pt idx="719">
                  <c:v>454.4</c:v>
                </c:pt>
                <c:pt idx="720">
                  <c:v>260.3</c:v>
                </c:pt>
                <c:pt idx="721">
                  <c:v>36.300000000000004</c:v>
                </c:pt>
                <c:pt idx="722">
                  <c:v>73.400000000000006</c:v>
                </c:pt>
                <c:pt idx="723">
                  <c:v>166.9</c:v>
                </c:pt>
                <c:pt idx="724">
                  <c:v>384.2</c:v>
                </c:pt>
                <c:pt idx="725">
                  <c:v>570.4</c:v>
                </c:pt>
                <c:pt idx="726">
                  <c:v>663.2</c:v>
                </c:pt>
                <c:pt idx="727">
                  <c:v>202</c:v>
                </c:pt>
                <c:pt idx="728">
                  <c:v>142.80000000000001</c:v>
                </c:pt>
                <c:pt idx="729">
                  <c:v>235.1</c:v>
                </c:pt>
                <c:pt idx="730">
                  <c:v>178.5</c:v>
                </c:pt>
                <c:pt idx="731">
                  <c:v>155.4</c:v>
                </c:pt>
                <c:pt idx="732">
                  <c:v>126.9</c:v>
                </c:pt>
                <c:pt idx="733">
                  <c:v>317.10000000000002</c:v>
                </c:pt>
                <c:pt idx="734">
                  <c:v>498.5</c:v>
                </c:pt>
                <c:pt idx="735">
                  <c:v>651.79999999999995</c:v>
                </c:pt>
                <c:pt idx="736">
                  <c:v>760.7</c:v>
                </c:pt>
                <c:pt idx="737">
                  <c:v>837</c:v>
                </c:pt>
                <c:pt idx="738">
                  <c:v>852.9</c:v>
                </c:pt>
                <c:pt idx="739">
                  <c:v>785.9</c:v>
                </c:pt>
                <c:pt idx="740">
                  <c:v>691.5</c:v>
                </c:pt>
                <c:pt idx="741">
                  <c:v>523.9</c:v>
                </c:pt>
                <c:pt idx="742">
                  <c:v>368.2</c:v>
                </c:pt>
                <c:pt idx="743">
                  <c:v>119.7</c:v>
                </c:pt>
                <c:pt idx="744">
                  <c:v>306.89999999999969</c:v>
                </c:pt>
                <c:pt idx="745">
                  <c:v>484.5</c:v>
                </c:pt>
                <c:pt idx="746">
                  <c:v>635.6</c:v>
                </c:pt>
                <c:pt idx="747">
                  <c:v>745.8</c:v>
                </c:pt>
                <c:pt idx="748">
                  <c:v>817</c:v>
                </c:pt>
                <c:pt idx="749">
                  <c:v>839.3</c:v>
                </c:pt>
                <c:pt idx="750">
                  <c:v>795.5</c:v>
                </c:pt>
                <c:pt idx="751">
                  <c:v>700.9</c:v>
                </c:pt>
                <c:pt idx="752">
                  <c:v>560.70000000000005</c:v>
                </c:pt>
                <c:pt idx="753">
                  <c:v>384.7</c:v>
                </c:pt>
                <c:pt idx="754">
                  <c:v>110.7</c:v>
                </c:pt>
                <c:pt idx="755">
                  <c:v>280</c:v>
                </c:pt>
                <c:pt idx="756">
                  <c:v>438.9</c:v>
                </c:pt>
                <c:pt idx="757">
                  <c:v>573.1</c:v>
                </c:pt>
                <c:pt idx="758">
                  <c:v>252</c:v>
                </c:pt>
                <c:pt idx="759">
                  <c:v>663</c:v>
                </c:pt>
                <c:pt idx="760">
                  <c:v>778.6</c:v>
                </c:pt>
                <c:pt idx="761">
                  <c:v>732.7</c:v>
                </c:pt>
                <c:pt idx="762">
                  <c:v>474.2</c:v>
                </c:pt>
                <c:pt idx="763">
                  <c:v>522.70000000000005</c:v>
                </c:pt>
                <c:pt idx="764">
                  <c:v>262.3</c:v>
                </c:pt>
                <c:pt idx="765">
                  <c:v>104.4</c:v>
                </c:pt>
                <c:pt idx="766">
                  <c:v>419.6</c:v>
                </c:pt>
                <c:pt idx="767">
                  <c:v>566.9</c:v>
                </c:pt>
                <c:pt idx="768">
                  <c:v>638.79999999999995</c:v>
                </c:pt>
                <c:pt idx="769">
                  <c:v>683.6</c:v>
                </c:pt>
                <c:pt idx="770">
                  <c:v>689.2</c:v>
                </c:pt>
                <c:pt idx="771">
                  <c:v>610.20000000000005</c:v>
                </c:pt>
                <c:pt idx="772">
                  <c:v>282.89999999999969</c:v>
                </c:pt>
                <c:pt idx="773">
                  <c:v>237.9</c:v>
                </c:pt>
                <c:pt idx="774">
                  <c:v>225.4</c:v>
                </c:pt>
                <c:pt idx="775">
                  <c:v>112</c:v>
                </c:pt>
                <c:pt idx="776">
                  <c:v>295</c:v>
                </c:pt>
                <c:pt idx="777">
                  <c:v>470.1</c:v>
                </c:pt>
                <c:pt idx="778">
                  <c:v>619.5</c:v>
                </c:pt>
                <c:pt idx="779">
                  <c:v>727.9</c:v>
                </c:pt>
                <c:pt idx="780">
                  <c:v>803.8</c:v>
                </c:pt>
                <c:pt idx="781">
                  <c:v>822.5</c:v>
                </c:pt>
                <c:pt idx="782">
                  <c:v>780.6</c:v>
                </c:pt>
                <c:pt idx="783">
                  <c:v>687.2</c:v>
                </c:pt>
                <c:pt idx="784">
                  <c:v>548.1</c:v>
                </c:pt>
                <c:pt idx="785">
                  <c:v>373.5</c:v>
                </c:pt>
                <c:pt idx="786">
                  <c:v>93.6</c:v>
                </c:pt>
                <c:pt idx="787">
                  <c:v>283</c:v>
                </c:pt>
                <c:pt idx="788">
                  <c:v>435.3</c:v>
                </c:pt>
                <c:pt idx="789">
                  <c:v>561.70000000000005</c:v>
                </c:pt>
                <c:pt idx="790">
                  <c:v>699.1</c:v>
                </c:pt>
                <c:pt idx="791">
                  <c:v>780.6</c:v>
                </c:pt>
                <c:pt idx="792">
                  <c:v>800.5</c:v>
                </c:pt>
                <c:pt idx="793">
                  <c:v>756.8</c:v>
                </c:pt>
                <c:pt idx="794">
                  <c:v>662.7</c:v>
                </c:pt>
                <c:pt idx="795">
                  <c:v>524</c:v>
                </c:pt>
                <c:pt idx="796">
                  <c:v>337</c:v>
                </c:pt>
                <c:pt idx="797">
                  <c:v>51.8</c:v>
                </c:pt>
                <c:pt idx="798">
                  <c:v>126.1</c:v>
                </c:pt>
                <c:pt idx="799">
                  <c:v>135.80000000000001</c:v>
                </c:pt>
                <c:pt idx="800">
                  <c:v>174.8</c:v>
                </c:pt>
                <c:pt idx="801">
                  <c:v>214</c:v>
                </c:pt>
                <c:pt idx="802">
                  <c:v>349.9</c:v>
                </c:pt>
                <c:pt idx="803">
                  <c:v>318.5</c:v>
                </c:pt>
                <c:pt idx="804">
                  <c:v>429.8</c:v>
                </c:pt>
                <c:pt idx="805">
                  <c:v>407.3</c:v>
                </c:pt>
                <c:pt idx="806">
                  <c:v>283.3</c:v>
                </c:pt>
                <c:pt idx="807">
                  <c:v>160.69999999999999</c:v>
                </c:pt>
                <c:pt idx="808">
                  <c:v>55.6</c:v>
                </c:pt>
                <c:pt idx="809">
                  <c:v>147.80000000000001</c:v>
                </c:pt>
                <c:pt idx="810">
                  <c:v>224.7</c:v>
                </c:pt>
                <c:pt idx="811">
                  <c:v>342.6</c:v>
                </c:pt>
                <c:pt idx="812">
                  <c:v>363</c:v>
                </c:pt>
                <c:pt idx="813">
                  <c:v>288.5</c:v>
                </c:pt>
                <c:pt idx="814">
                  <c:v>376.4</c:v>
                </c:pt>
                <c:pt idx="815">
                  <c:v>117.2</c:v>
                </c:pt>
                <c:pt idx="816">
                  <c:v>66.2</c:v>
                </c:pt>
                <c:pt idx="817">
                  <c:v>121.6</c:v>
                </c:pt>
                <c:pt idx="818">
                  <c:v>144.9</c:v>
                </c:pt>
                <c:pt idx="819">
                  <c:v>99.9</c:v>
                </c:pt>
                <c:pt idx="820">
                  <c:v>282.2</c:v>
                </c:pt>
                <c:pt idx="821">
                  <c:v>444.8</c:v>
                </c:pt>
                <c:pt idx="822">
                  <c:v>604.1</c:v>
                </c:pt>
                <c:pt idx="823">
                  <c:v>711.2</c:v>
                </c:pt>
                <c:pt idx="824">
                  <c:v>785.2</c:v>
                </c:pt>
                <c:pt idx="825">
                  <c:v>806.7</c:v>
                </c:pt>
                <c:pt idx="826">
                  <c:v>763</c:v>
                </c:pt>
                <c:pt idx="827">
                  <c:v>667.5</c:v>
                </c:pt>
                <c:pt idx="828">
                  <c:v>519</c:v>
                </c:pt>
                <c:pt idx="829">
                  <c:v>312.5</c:v>
                </c:pt>
                <c:pt idx="830">
                  <c:v>89.8</c:v>
                </c:pt>
                <c:pt idx="831">
                  <c:v>263.2</c:v>
                </c:pt>
                <c:pt idx="832">
                  <c:v>430.5</c:v>
                </c:pt>
                <c:pt idx="833">
                  <c:v>572</c:v>
                </c:pt>
                <c:pt idx="834">
                  <c:v>672.7</c:v>
                </c:pt>
                <c:pt idx="835">
                  <c:v>736.8</c:v>
                </c:pt>
                <c:pt idx="836">
                  <c:v>702.8</c:v>
                </c:pt>
                <c:pt idx="837">
                  <c:v>668.8</c:v>
                </c:pt>
                <c:pt idx="838">
                  <c:v>628.4</c:v>
                </c:pt>
                <c:pt idx="839">
                  <c:v>491.3</c:v>
                </c:pt>
                <c:pt idx="840">
                  <c:v>319.8</c:v>
                </c:pt>
                <c:pt idx="841">
                  <c:v>90.2</c:v>
                </c:pt>
                <c:pt idx="842">
                  <c:v>266.3</c:v>
                </c:pt>
                <c:pt idx="843">
                  <c:v>435.3</c:v>
                </c:pt>
                <c:pt idx="844">
                  <c:v>574.5</c:v>
                </c:pt>
                <c:pt idx="845">
                  <c:v>675.9</c:v>
                </c:pt>
                <c:pt idx="846">
                  <c:v>749.8</c:v>
                </c:pt>
                <c:pt idx="847">
                  <c:v>756.2</c:v>
                </c:pt>
                <c:pt idx="848">
                  <c:v>638.70000000000005</c:v>
                </c:pt>
                <c:pt idx="849">
                  <c:v>371.2</c:v>
                </c:pt>
                <c:pt idx="850">
                  <c:v>162</c:v>
                </c:pt>
                <c:pt idx="851">
                  <c:v>101.1</c:v>
                </c:pt>
                <c:pt idx="852">
                  <c:v>91.2</c:v>
                </c:pt>
                <c:pt idx="853">
                  <c:v>264</c:v>
                </c:pt>
                <c:pt idx="854">
                  <c:v>428.3</c:v>
                </c:pt>
                <c:pt idx="855">
                  <c:v>553.5</c:v>
                </c:pt>
                <c:pt idx="856">
                  <c:v>658.8</c:v>
                </c:pt>
                <c:pt idx="857">
                  <c:v>739.8</c:v>
                </c:pt>
                <c:pt idx="858">
                  <c:v>764.1</c:v>
                </c:pt>
                <c:pt idx="859">
                  <c:v>724.4</c:v>
                </c:pt>
                <c:pt idx="860">
                  <c:v>633.5</c:v>
                </c:pt>
                <c:pt idx="861">
                  <c:v>495.4</c:v>
                </c:pt>
                <c:pt idx="862">
                  <c:v>322.7</c:v>
                </c:pt>
                <c:pt idx="863">
                  <c:v>51.2</c:v>
                </c:pt>
                <c:pt idx="864">
                  <c:v>148.80000000000001</c:v>
                </c:pt>
                <c:pt idx="865">
                  <c:v>210.7</c:v>
                </c:pt>
                <c:pt idx="866">
                  <c:v>398.4</c:v>
                </c:pt>
                <c:pt idx="867">
                  <c:v>574.29999999999995</c:v>
                </c:pt>
                <c:pt idx="868">
                  <c:v>558.1</c:v>
                </c:pt>
                <c:pt idx="869">
                  <c:v>571.1</c:v>
                </c:pt>
                <c:pt idx="870">
                  <c:v>552.5</c:v>
                </c:pt>
                <c:pt idx="871">
                  <c:v>511.9</c:v>
                </c:pt>
                <c:pt idx="872">
                  <c:v>402.8</c:v>
                </c:pt>
                <c:pt idx="873">
                  <c:v>277.89999999999969</c:v>
                </c:pt>
                <c:pt idx="874">
                  <c:v>38.5</c:v>
                </c:pt>
                <c:pt idx="875">
                  <c:v>145.1</c:v>
                </c:pt>
                <c:pt idx="876">
                  <c:v>225.8</c:v>
                </c:pt>
                <c:pt idx="877">
                  <c:v>375.3</c:v>
                </c:pt>
                <c:pt idx="878">
                  <c:v>372.2</c:v>
                </c:pt>
                <c:pt idx="879">
                  <c:v>343.2</c:v>
                </c:pt>
                <c:pt idx="880">
                  <c:v>285.89999999999969</c:v>
                </c:pt>
                <c:pt idx="881">
                  <c:v>349.9</c:v>
                </c:pt>
                <c:pt idx="882">
                  <c:v>355.4</c:v>
                </c:pt>
                <c:pt idx="883">
                  <c:v>416</c:v>
                </c:pt>
                <c:pt idx="884">
                  <c:v>318.10000000000002</c:v>
                </c:pt>
                <c:pt idx="885">
                  <c:v>80.7</c:v>
                </c:pt>
                <c:pt idx="886">
                  <c:v>248.8</c:v>
                </c:pt>
                <c:pt idx="887">
                  <c:v>409.6</c:v>
                </c:pt>
                <c:pt idx="888">
                  <c:v>539.5</c:v>
                </c:pt>
                <c:pt idx="889">
                  <c:v>652.79999999999995</c:v>
                </c:pt>
                <c:pt idx="890">
                  <c:v>719.3</c:v>
                </c:pt>
                <c:pt idx="891">
                  <c:v>745.2</c:v>
                </c:pt>
                <c:pt idx="892">
                  <c:v>701.3</c:v>
                </c:pt>
                <c:pt idx="893">
                  <c:v>601.6</c:v>
                </c:pt>
                <c:pt idx="894">
                  <c:v>441.5</c:v>
                </c:pt>
                <c:pt idx="895">
                  <c:v>281.10000000000002</c:v>
                </c:pt>
                <c:pt idx="896">
                  <c:v>54.2</c:v>
                </c:pt>
                <c:pt idx="897">
                  <c:v>72.900000000000006</c:v>
                </c:pt>
                <c:pt idx="898">
                  <c:v>101</c:v>
                </c:pt>
                <c:pt idx="899">
                  <c:v>108.8</c:v>
                </c:pt>
                <c:pt idx="900">
                  <c:v>136.19999999999999</c:v>
                </c:pt>
                <c:pt idx="901">
                  <c:v>127.4</c:v>
                </c:pt>
                <c:pt idx="902">
                  <c:v>126.4</c:v>
                </c:pt>
                <c:pt idx="903">
                  <c:v>81.2</c:v>
                </c:pt>
                <c:pt idx="904">
                  <c:v>62.8</c:v>
                </c:pt>
                <c:pt idx="905">
                  <c:v>52.5</c:v>
                </c:pt>
                <c:pt idx="906">
                  <c:v>11.8</c:v>
                </c:pt>
                <c:pt idx="907">
                  <c:v>63.8</c:v>
                </c:pt>
                <c:pt idx="908">
                  <c:v>92.7</c:v>
                </c:pt>
                <c:pt idx="909">
                  <c:v>112.9</c:v>
                </c:pt>
                <c:pt idx="910">
                  <c:v>135.4</c:v>
                </c:pt>
                <c:pt idx="911">
                  <c:v>142</c:v>
                </c:pt>
                <c:pt idx="912">
                  <c:v>156</c:v>
                </c:pt>
                <c:pt idx="913">
                  <c:v>145.80000000000001</c:v>
                </c:pt>
                <c:pt idx="914">
                  <c:v>168.4</c:v>
                </c:pt>
                <c:pt idx="915">
                  <c:v>141.30000000000001</c:v>
                </c:pt>
                <c:pt idx="916">
                  <c:v>103.9</c:v>
                </c:pt>
                <c:pt idx="917">
                  <c:v>46.2</c:v>
                </c:pt>
                <c:pt idx="918">
                  <c:v>146.4</c:v>
                </c:pt>
                <c:pt idx="919">
                  <c:v>265.2</c:v>
                </c:pt>
                <c:pt idx="920">
                  <c:v>517.9</c:v>
                </c:pt>
                <c:pt idx="921">
                  <c:v>638.5</c:v>
                </c:pt>
                <c:pt idx="922">
                  <c:v>708.8</c:v>
                </c:pt>
                <c:pt idx="923">
                  <c:v>721.3</c:v>
                </c:pt>
                <c:pt idx="924">
                  <c:v>666.5</c:v>
                </c:pt>
                <c:pt idx="925">
                  <c:v>573.6</c:v>
                </c:pt>
                <c:pt idx="926">
                  <c:v>439.8</c:v>
                </c:pt>
                <c:pt idx="927">
                  <c:v>268</c:v>
                </c:pt>
                <c:pt idx="928">
                  <c:v>73.8</c:v>
                </c:pt>
                <c:pt idx="929">
                  <c:v>189.3</c:v>
                </c:pt>
                <c:pt idx="930">
                  <c:v>364.7</c:v>
                </c:pt>
                <c:pt idx="931">
                  <c:v>401.8</c:v>
                </c:pt>
                <c:pt idx="932">
                  <c:v>133.6</c:v>
                </c:pt>
                <c:pt idx="933">
                  <c:v>77.8</c:v>
                </c:pt>
                <c:pt idx="934">
                  <c:v>94.2</c:v>
                </c:pt>
                <c:pt idx="935">
                  <c:v>73.3</c:v>
                </c:pt>
                <c:pt idx="936">
                  <c:v>92.1</c:v>
                </c:pt>
                <c:pt idx="937">
                  <c:v>63</c:v>
                </c:pt>
                <c:pt idx="938">
                  <c:v>45.7</c:v>
                </c:pt>
                <c:pt idx="939">
                  <c:v>172.2</c:v>
                </c:pt>
                <c:pt idx="940">
                  <c:v>287.3</c:v>
                </c:pt>
                <c:pt idx="941">
                  <c:v>197</c:v>
                </c:pt>
                <c:pt idx="942">
                  <c:v>319.3</c:v>
                </c:pt>
                <c:pt idx="943">
                  <c:v>276.8</c:v>
                </c:pt>
                <c:pt idx="944">
                  <c:v>267.8</c:v>
                </c:pt>
                <c:pt idx="945">
                  <c:v>93.2</c:v>
                </c:pt>
                <c:pt idx="946">
                  <c:v>138.19999999999999</c:v>
                </c:pt>
                <c:pt idx="947">
                  <c:v>165.8</c:v>
                </c:pt>
                <c:pt idx="948">
                  <c:v>71.2</c:v>
                </c:pt>
                <c:pt idx="949">
                  <c:v>42.2</c:v>
                </c:pt>
                <c:pt idx="950">
                  <c:v>184.6</c:v>
                </c:pt>
                <c:pt idx="951">
                  <c:v>336.9</c:v>
                </c:pt>
                <c:pt idx="952">
                  <c:v>548.6</c:v>
                </c:pt>
                <c:pt idx="953">
                  <c:v>655.8</c:v>
                </c:pt>
                <c:pt idx="954">
                  <c:v>748.8</c:v>
                </c:pt>
                <c:pt idx="955">
                  <c:v>767.7</c:v>
                </c:pt>
                <c:pt idx="956">
                  <c:v>720.3</c:v>
                </c:pt>
                <c:pt idx="957">
                  <c:v>619.79999999999995</c:v>
                </c:pt>
                <c:pt idx="958">
                  <c:v>469.3</c:v>
                </c:pt>
                <c:pt idx="959">
                  <c:v>283.89999999999969</c:v>
                </c:pt>
                <c:pt idx="960">
                  <c:v>63.8</c:v>
                </c:pt>
                <c:pt idx="961">
                  <c:v>168.6</c:v>
                </c:pt>
                <c:pt idx="962">
                  <c:v>91.7</c:v>
                </c:pt>
                <c:pt idx="963">
                  <c:v>109.4</c:v>
                </c:pt>
                <c:pt idx="964">
                  <c:v>80.900000000000006</c:v>
                </c:pt>
                <c:pt idx="965">
                  <c:v>121.8</c:v>
                </c:pt>
                <c:pt idx="966">
                  <c:v>135.19999999999999</c:v>
                </c:pt>
                <c:pt idx="967">
                  <c:v>173.9</c:v>
                </c:pt>
                <c:pt idx="968">
                  <c:v>136</c:v>
                </c:pt>
                <c:pt idx="969">
                  <c:v>109.8</c:v>
                </c:pt>
                <c:pt idx="970">
                  <c:v>65.3</c:v>
                </c:pt>
                <c:pt idx="971">
                  <c:v>255.1</c:v>
                </c:pt>
                <c:pt idx="972">
                  <c:v>433.6</c:v>
                </c:pt>
                <c:pt idx="973">
                  <c:v>583.20000000000005</c:v>
                </c:pt>
                <c:pt idx="974">
                  <c:v>678.5</c:v>
                </c:pt>
                <c:pt idx="975">
                  <c:v>697.5</c:v>
                </c:pt>
                <c:pt idx="976">
                  <c:v>754.6</c:v>
                </c:pt>
                <c:pt idx="977">
                  <c:v>729.3</c:v>
                </c:pt>
                <c:pt idx="978">
                  <c:v>629.79999999999995</c:v>
                </c:pt>
                <c:pt idx="979">
                  <c:v>478.3</c:v>
                </c:pt>
                <c:pt idx="980">
                  <c:v>289.10000000000002</c:v>
                </c:pt>
                <c:pt idx="981">
                  <c:v>56.8</c:v>
                </c:pt>
                <c:pt idx="982">
                  <c:v>241.1</c:v>
                </c:pt>
                <c:pt idx="983">
                  <c:v>415.6</c:v>
                </c:pt>
                <c:pt idx="984">
                  <c:v>537.20000000000005</c:v>
                </c:pt>
                <c:pt idx="985">
                  <c:v>643.20000000000005</c:v>
                </c:pt>
                <c:pt idx="986">
                  <c:v>691.1</c:v>
                </c:pt>
                <c:pt idx="987">
                  <c:v>675.5</c:v>
                </c:pt>
                <c:pt idx="988">
                  <c:v>698.8</c:v>
                </c:pt>
                <c:pt idx="989">
                  <c:v>602.70000000000005</c:v>
                </c:pt>
                <c:pt idx="990">
                  <c:v>449</c:v>
                </c:pt>
                <c:pt idx="991">
                  <c:v>247.1</c:v>
                </c:pt>
                <c:pt idx="992">
                  <c:v>49.1</c:v>
                </c:pt>
                <c:pt idx="993">
                  <c:v>226.4</c:v>
                </c:pt>
                <c:pt idx="994">
                  <c:v>394.5</c:v>
                </c:pt>
                <c:pt idx="995">
                  <c:v>536.29999999999995</c:v>
                </c:pt>
                <c:pt idx="996">
                  <c:v>628</c:v>
                </c:pt>
                <c:pt idx="997">
                  <c:v>708.7</c:v>
                </c:pt>
                <c:pt idx="998">
                  <c:v>723.1</c:v>
                </c:pt>
                <c:pt idx="999">
                  <c:v>675.1</c:v>
                </c:pt>
                <c:pt idx="1000">
                  <c:v>572.20000000000005</c:v>
                </c:pt>
                <c:pt idx="1001">
                  <c:v>428.5</c:v>
                </c:pt>
                <c:pt idx="1002">
                  <c:v>250</c:v>
                </c:pt>
                <c:pt idx="1003">
                  <c:v>50.9</c:v>
                </c:pt>
                <c:pt idx="1004">
                  <c:v>233.5</c:v>
                </c:pt>
                <c:pt idx="1005">
                  <c:v>407.5</c:v>
                </c:pt>
                <c:pt idx="1006">
                  <c:v>553.29999999999995</c:v>
                </c:pt>
                <c:pt idx="1007">
                  <c:v>645.9</c:v>
                </c:pt>
                <c:pt idx="1008">
                  <c:v>728.3</c:v>
                </c:pt>
                <c:pt idx="1009">
                  <c:v>747.3</c:v>
                </c:pt>
                <c:pt idx="1010">
                  <c:v>699.3</c:v>
                </c:pt>
                <c:pt idx="1011">
                  <c:v>596.20000000000005</c:v>
                </c:pt>
                <c:pt idx="1012">
                  <c:v>445.5</c:v>
                </c:pt>
                <c:pt idx="1013">
                  <c:v>261.89999999999969</c:v>
                </c:pt>
                <c:pt idx="1014">
                  <c:v>42.5</c:v>
                </c:pt>
                <c:pt idx="1015">
                  <c:v>220.2</c:v>
                </c:pt>
                <c:pt idx="1016">
                  <c:v>391</c:v>
                </c:pt>
                <c:pt idx="1017">
                  <c:v>532.20000000000005</c:v>
                </c:pt>
                <c:pt idx="1018">
                  <c:v>621.9</c:v>
                </c:pt>
                <c:pt idx="1019">
                  <c:v>703.6</c:v>
                </c:pt>
                <c:pt idx="1020">
                  <c:v>721.2</c:v>
                </c:pt>
                <c:pt idx="1021">
                  <c:v>673.5</c:v>
                </c:pt>
                <c:pt idx="1022">
                  <c:v>573.20000000000005</c:v>
                </c:pt>
                <c:pt idx="1023">
                  <c:v>424</c:v>
                </c:pt>
                <c:pt idx="1024">
                  <c:v>242.9</c:v>
                </c:pt>
                <c:pt idx="1025">
                  <c:v>41.1</c:v>
                </c:pt>
                <c:pt idx="1026">
                  <c:v>217.8</c:v>
                </c:pt>
                <c:pt idx="1027">
                  <c:v>383</c:v>
                </c:pt>
                <c:pt idx="1028">
                  <c:v>522.20000000000005</c:v>
                </c:pt>
                <c:pt idx="1029">
                  <c:v>591.20000000000005</c:v>
                </c:pt>
                <c:pt idx="1030">
                  <c:v>574.70000000000005</c:v>
                </c:pt>
                <c:pt idx="1031">
                  <c:v>680.2</c:v>
                </c:pt>
                <c:pt idx="1032">
                  <c:v>640</c:v>
                </c:pt>
                <c:pt idx="1033">
                  <c:v>540.4</c:v>
                </c:pt>
                <c:pt idx="1034">
                  <c:v>419.8</c:v>
                </c:pt>
                <c:pt idx="1035">
                  <c:v>241.4</c:v>
                </c:pt>
                <c:pt idx="1036">
                  <c:v>41.1</c:v>
                </c:pt>
                <c:pt idx="1037">
                  <c:v>219.8</c:v>
                </c:pt>
                <c:pt idx="1038">
                  <c:v>391.5</c:v>
                </c:pt>
                <c:pt idx="1039">
                  <c:v>532.5</c:v>
                </c:pt>
                <c:pt idx="1040">
                  <c:v>615.6</c:v>
                </c:pt>
                <c:pt idx="1041">
                  <c:v>702.4</c:v>
                </c:pt>
                <c:pt idx="1042">
                  <c:v>723.2</c:v>
                </c:pt>
                <c:pt idx="1043">
                  <c:v>676.6</c:v>
                </c:pt>
                <c:pt idx="1044">
                  <c:v>574.29999999999995</c:v>
                </c:pt>
                <c:pt idx="1045">
                  <c:v>422.4</c:v>
                </c:pt>
                <c:pt idx="1046">
                  <c:v>49.3</c:v>
                </c:pt>
                <c:pt idx="1047">
                  <c:v>113.2</c:v>
                </c:pt>
                <c:pt idx="1048">
                  <c:v>191.5</c:v>
                </c:pt>
                <c:pt idx="1049">
                  <c:v>283.10000000000002</c:v>
                </c:pt>
                <c:pt idx="1050">
                  <c:v>271.10000000000002</c:v>
                </c:pt>
                <c:pt idx="1051">
                  <c:v>394.9</c:v>
                </c:pt>
                <c:pt idx="1052">
                  <c:v>252.1</c:v>
                </c:pt>
                <c:pt idx="1053">
                  <c:v>130.80000000000001</c:v>
                </c:pt>
                <c:pt idx="1054">
                  <c:v>167.4</c:v>
                </c:pt>
                <c:pt idx="1055">
                  <c:v>185.9</c:v>
                </c:pt>
                <c:pt idx="1056">
                  <c:v>104.8</c:v>
                </c:pt>
                <c:pt idx="1057">
                  <c:v>125.4</c:v>
                </c:pt>
                <c:pt idx="1058">
                  <c:v>62</c:v>
                </c:pt>
                <c:pt idx="1059">
                  <c:v>9.6</c:v>
                </c:pt>
                <c:pt idx="1060">
                  <c:v>32.200000000000003</c:v>
                </c:pt>
                <c:pt idx="1061">
                  <c:v>152.4</c:v>
                </c:pt>
                <c:pt idx="1062">
                  <c:v>354.3</c:v>
                </c:pt>
                <c:pt idx="1063">
                  <c:v>526</c:v>
                </c:pt>
                <c:pt idx="1064">
                  <c:v>671.1</c:v>
                </c:pt>
                <c:pt idx="1065">
                  <c:v>758.8</c:v>
                </c:pt>
                <c:pt idx="1066">
                  <c:v>803.2</c:v>
                </c:pt>
                <c:pt idx="1067">
                  <c:v>699.4</c:v>
                </c:pt>
                <c:pt idx="1068">
                  <c:v>666.3</c:v>
                </c:pt>
                <c:pt idx="1069">
                  <c:v>665.3</c:v>
                </c:pt>
                <c:pt idx="1070">
                  <c:v>504.8</c:v>
                </c:pt>
                <c:pt idx="1071">
                  <c:v>389.1</c:v>
                </c:pt>
                <c:pt idx="1072">
                  <c:v>32.1</c:v>
                </c:pt>
                <c:pt idx="1073">
                  <c:v>4.0999999999999996</c:v>
                </c:pt>
                <c:pt idx="1074">
                  <c:v>60.5</c:v>
                </c:pt>
                <c:pt idx="1075">
                  <c:v>129.4</c:v>
                </c:pt>
                <c:pt idx="1076">
                  <c:v>114.3</c:v>
                </c:pt>
                <c:pt idx="1077">
                  <c:v>224.4</c:v>
                </c:pt>
                <c:pt idx="1078">
                  <c:v>248.2</c:v>
                </c:pt>
                <c:pt idx="1079">
                  <c:v>199.8</c:v>
                </c:pt>
                <c:pt idx="1080">
                  <c:v>465.8</c:v>
                </c:pt>
                <c:pt idx="1081">
                  <c:v>880.8</c:v>
                </c:pt>
                <c:pt idx="1082">
                  <c:v>849</c:v>
                </c:pt>
                <c:pt idx="1083">
                  <c:v>699.3</c:v>
                </c:pt>
                <c:pt idx="1084">
                  <c:v>534.29999999999995</c:v>
                </c:pt>
                <c:pt idx="1085">
                  <c:v>468</c:v>
                </c:pt>
                <c:pt idx="1086">
                  <c:v>164.4</c:v>
                </c:pt>
                <c:pt idx="1087">
                  <c:v>30.6</c:v>
                </c:pt>
                <c:pt idx="1088">
                  <c:v>64.400000000000006</c:v>
                </c:pt>
                <c:pt idx="1089">
                  <c:v>215.4</c:v>
                </c:pt>
                <c:pt idx="1090">
                  <c:v>387.2</c:v>
                </c:pt>
                <c:pt idx="1091">
                  <c:v>554.70000000000005</c:v>
                </c:pt>
                <c:pt idx="1092">
                  <c:v>705.3</c:v>
                </c:pt>
                <c:pt idx="1093">
                  <c:v>831.8</c:v>
                </c:pt>
                <c:pt idx="1094">
                  <c:v>905.2</c:v>
                </c:pt>
                <c:pt idx="1095">
                  <c:v>890.3</c:v>
                </c:pt>
                <c:pt idx="1096">
                  <c:v>836.9</c:v>
                </c:pt>
                <c:pt idx="1097">
                  <c:v>770.2</c:v>
                </c:pt>
                <c:pt idx="1098">
                  <c:v>625.1</c:v>
                </c:pt>
                <c:pt idx="1099">
                  <c:v>505.6</c:v>
                </c:pt>
                <c:pt idx="1100">
                  <c:v>200.6</c:v>
                </c:pt>
                <c:pt idx="1101">
                  <c:v>44.8</c:v>
                </c:pt>
                <c:pt idx="1102">
                  <c:v>46</c:v>
                </c:pt>
                <c:pt idx="1103">
                  <c:v>152.19999999999999</c:v>
                </c:pt>
                <c:pt idx="1104">
                  <c:v>74.2</c:v>
                </c:pt>
                <c:pt idx="1105">
                  <c:v>31.5</c:v>
                </c:pt>
                <c:pt idx="1106">
                  <c:v>84.4</c:v>
                </c:pt>
                <c:pt idx="1107">
                  <c:v>533.4</c:v>
                </c:pt>
                <c:pt idx="1108">
                  <c:v>728.8</c:v>
                </c:pt>
                <c:pt idx="1109">
                  <c:v>822.7</c:v>
                </c:pt>
                <c:pt idx="1110">
                  <c:v>830.8</c:v>
                </c:pt>
                <c:pt idx="1111">
                  <c:v>769.3</c:v>
                </c:pt>
                <c:pt idx="1112">
                  <c:v>653.4</c:v>
                </c:pt>
                <c:pt idx="1113">
                  <c:v>472.9</c:v>
                </c:pt>
                <c:pt idx="1114">
                  <c:v>138.80000000000001</c:v>
                </c:pt>
                <c:pt idx="1115">
                  <c:v>35.1</c:v>
                </c:pt>
                <c:pt idx="1116">
                  <c:v>53.2</c:v>
                </c:pt>
                <c:pt idx="1117">
                  <c:v>56.2</c:v>
                </c:pt>
                <c:pt idx="1118">
                  <c:v>121.2</c:v>
                </c:pt>
                <c:pt idx="1119">
                  <c:v>57.8</c:v>
                </c:pt>
                <c:pt idx="1120">
                  <c:v>117</c:v>
                </c:pt>
                <c:pt idx="1121">
                  <c:v>105.4</c:v>
                </c:pt>
                <c:pt idx="1122">
                  <c:v>137.1</c:v>
                </c:pt>
                <c:pt idx="1123">
                  <c:v>148.1</c:v>
                </c:pt>
                <c:pt idx="1124">
                  <c:v>310.89999999999969</c:v>
                </c:pt>
                <c:pt idx="1125">
                  <c:v>405.6</c:v>
                </c:pt>
                <c:pt idx="1126">
                  <c:v>79.8</c:v>
                </c:pt>
                <c:pt idx="1127">
                  <c:v>19.5</c:v>
                </c:pt>
                <c:pt idx="1128">
                  <c:v>58.9</c:v>
                </c:pt>
                <c:pt idx="1129">
                  <c:v>200.9</c:v>
                </c:pt>
                <c:pt idx="1130">
                  <c:v>364</c:v>
                </c:pt>
                <c:pt idx="1131">
                  <c:v>534.29999999999995</c:v>
                </c:pt>
                <c:pt idx="1132">
                  <c:v>687.5</c:v>
                </c:pt>
                <c:pt idx="1133">
                  <c:v>794.7</c:v>
                </c:pt>
                <c:pt idx="1134">
                  <c:v>812.9</c:v>
                </c:pt>
                <c:pt idx="1135">
                  <c:v>863.3</c:v>
                </c:pt>
                <c:pt idx="1136">
                  <c:v>800.9</c:v>
                </c:pt>
                <c:pt idx="1137">
                  <c:v>732</c:v>
                </c:pt>
                <c:pt idx="1138">
                  <c:v>610.4</c:v>
                </c:pt>
                <c:pt idx="1139">
                  <c:v>426.2</c:v>
                </c:pt>
                <c:pt idx="1140">
                  <c:v>111.2</c:v>
                </c:pt>
                <c:pt idx="1141">
                  <c:v>19</c:v>
                </c:pt>
                <c:pt idx="1142">
                  <c:v>48.4</c:v>
                </c:pt>
                <c:pt idx="1143">
                  <c:v>358.2</c:v>
                </c:pt>
                <c:pt idx="1144">
                  <c:v>518.6</c:v>
                </c:pt>
                <c:pt idx="1145">
                  <c:v>652.4</c:v>
                </c:pt>
                <c:pt idx="1146">
                  <c:v>715.7</c:v>
                </c:pt>
                <c:pt idx="1147">
                  <c:v>606.20000000000005</c:v>
                </c:pt>
                <c:pt idx="1148">
                  <c:v>544.70000000000005</c:v>
                </c:pt>
                <c:pt idx="1149">
                  <c:v>636.9</c:v>
                </c:pt>
                <c:pt idx="1150">
                  <c:v>387.9</c:v>
                </c:pt>
                <c:pt idx="1151">
                  <c:v>237.6</c:v>
                </c:pt>
                <c:pt idx="1152">
                  <c:v>302</c:v>
                </c:pt>
                <c:pt idx="1153">
                  <c:v>47.1</c:v>
                </c:pt>
                <c:pt idx="1154">
                  <c:v>273.8</c:v>
                </c:pt>
                <c:pt idx="1155">
                  <c:v>639</c:v>
                </c:pt>
                <c:pt idx="1156">
                  <c:v>624.79999999999995</c:v>
                </c:pt>
                <c:pt idx="1157">
                  <c:v>688.7</c:v>
                </c:pt>
                <c:pt idx="1158">
                  <c:v>495.6</c:v>
                </c:pt>
                <c:pt idx="1159">
                  <c:v>533.6</c:v>
                </c:pt>
                <c:pt idx="1160">
                  <c:v>514.4</c:v>
                </c:pt>
                <c:pt idx="1161">
                  <c:v>327.8</c:v>
                </c:pt>
                <c:pt idx="1162">
                  <c:v>52.8</c:v>
                </c:pt>
                <c:pt idx="1163">
                  <c:v>46.5</c:v>
                </c:pt>
                <c:pt idx="1164">
                  <c:v>173.1</c:v>
                </c:pt>
                <c:pt idx="1165">
                  <c:v>302.7</c:v>
                </c:pt>
                <c:pt idx="1166">
                  <c:v>387.5</c:v>
                </c:pt>
                <c:pt idx="1167">
                  <c:v>455.1</c:v>
                </c:pt>
                <c:pt idx="1168">
                  <c:v>421.2</c:v>
                </c:pt>
                <c:pt idx="1169">
                  <c:v>495.3</c:v>
                </c:pt>
                <c:pt idx="1170">
                  <c:v>691.8</c:v>
                </c:pt>
                <c:pt idx="1171">
                  <c:v>686</c:v>
                </c:pt>
                <c:pt idx="1172">
                  <c:v>581.6</c:v>
                </c:pt>
                <c:pt idx="1173">
                  <c:v>365.9</c:v>
                </c:pt>
                <c:pt idx="1174">
                  <c:v>223.6</c:v>
                </c:pt>
                <c:pt idx="1175">
                  <c:v>148.5</c:v>
                </c:pt>
                <c:pt idx="1176">
                  <c:v>24.4</c:v>
                </c:pt>
                <c:pt idx="1177">
                  <c:v>30.7</c:v>
                </c:pt>
                <c:pt idx="1178">
                  <c:v>119.1</c:v>
                </c:pt>
                <c:pt idx="1179">
                  <c:v>218.7</c:v>
                </c:pt>
                <c:pt idx="1180">
                  <c:v>261.8</c:v>
                </c:pt>
                <c:pt idx="1181">
                  <c:v>255.3</c:v>
                </c:pt>
                <c:pt idx="1182">
                  <c:v>505.2</c:v>
                </c:pt>
                <c:pt idx="1183">
                  <c:v>746.9</c:v>
                </c:pt>
                <c:pt idx="1184">
                  <c:v>696.2</c:v>
                </c:pt>
                <c:pt idx="1185">
                  <c:v>795</c:v>
                </c:pt>
                <c:pt idx="1186">
                  <c:v>745.1</c:v>
                </c:pt>
                <c:pt idx="1187">
                  <c:v>629.6</c:v>
                </c:pt>
                <c:pt idx="1188">
                  <c:v>488.5</c:v>
                </c:pt>
                <c:pt idx="1189">
                  <c:v>114.6</c:v>
                </c:pt>
                <c:pt idx="1190">
                  <c:v>2.5</c:v>
                </c:pt>
                <c:pt idx="1191">
                  <c:v>38</c:v>
                </c:pt>
                <c:pt idx="1192">
                  <c:v>178.6</c:v>
                </c:pt>
                <c:pt idx="1193">
                  <c:v>335.9</c:v>
                </c:pt>
                <c:pt idx="1194">
                  <c:v>496.6</c:v>
                </c:pt>
                <c:pt idx="1195">
                  <c:v>638.20000000000005</c:v>
                </c:pt>
                <c:pt idx="1196">
                  <c:v>697.8</c:v>
                </c:pt>
                <c:pt idx="1197">
                  <c:v>822</c:v>
                </c:pt>
                <c:pt idx="1198">
                  <c:v>852.2</c:v>
                </c:pt>
                <c:pt idx="1199">
                  <c:v>814.7</c:v>
                </c:pt>
                <c:pt idx="1200">
                  <c:v>728.5</c:v>
                </c:pt>
                <c:pt idx="1201">
                  <c:v>603.9</c:v>
                </c:pt>
                <c:pt idx="1202">
                  <c:v>437.8</c:v>
                </c:pt>
                <c:pt idx="1203">
                  <c:v>96.8</c:v>
                </c:pt>
                <c:pt idx="1204">
                  <c:v>20.2</c:v>
                </c:pt>
                <c:pt idx="1205">
                  <c:v>37.1</c:v>
                </c:pt>
                <c:pt idx="1206">
                  <c:v>175.9</c:v>
                </c:pt>
                <c:pt idx="1207">
                  <c:v>329.2</c:v>
                </c:pt>
                <c:pt idx="1208">
                  <c:v>486.8</c:v>
                </c:pt>
                <c:pt idx="1209">
                  <c:v>593.29999999999995</c:v>
                </c:pt>
                <c:pt idx="1210">
                  <c:v>541</c:v>
                </c:pt>
                <c:pt idx="1211">
                  <c:v>604.5</c:v>
                </c:pt>
                <c:pt idx="1212">
                  <c:v>596.5</c:v>
                </c:pt>
                <c:pt idx="1213">
                  <c:v>693.7</c:v>
                </c:pt>
                <c:pt idx="1214">
                  <c:v>418.4</c:v>
                </c:pt>
                <c:pt idx="1215">
                  <c:v>445.4</c:v>
                </c:pt>
                <c:pt idx="1216">
                  <c:v>364.9</c:v>
                </c:pt>
                <c:pt idx="1217">
                  <c:v>126.3</c:v>
                </c:pt>
                <c:pt idx="1218">
                  <c:v>6.8</c:v>
                </c:pt>
                <c:pt idx="1219">
                  <c:v>38.800000000000004</c:v>
                </c:pt>
                <c:pt idx="1220">
                  <c:v>177.3</c:v>
                </c:pt>
                <c:pt idx="1221">
                  <c:v>336</c:v>
                </c:pt>
                <c:pt idx="1222">
                  <c:v>491</c:v>
                </c:pt>
                <c:pt idx="1223">
                  <c:v>601.79999999999995</c:v>
                </c:pt>
                <c:pt idx="1224">
                  <c:v>569.29999999999995</c:v>
                </c:pt>
                <c:pt idx="1225">
                  <c:v>703.3</c:v>
                </c:pt>
                <c:pt idx="1226">
                  <c:v>801.1</c:v>
                </c:pt>
                <c:pt idx="1227">
                  <c:v>690.1</c:v>
                </c:pt>
                <c:pt idx="1228">
                  <c:v>626.4</c:v>
                </c:pt>
                <c:pt idx="1229">
                  <c:v>373.6</c:v>
                </c:pt>
                <c:pt idx="1230">
                  <c:v>156.19999999999999</c:v>
                </c:pt>
                <c:pt idx="1231">
                  <c:v>35.5</c:v>
                </c:pt>
                <c:pt idx="1232">
                  <c:v>2.2000000000000002</c:v>
                </c:pt>
                <c:pt idx="1233">
                  <c:v>35.300000000000004</c:v>
                </c:pt>
                <c:pt idx="1234">
                  <c:v>178.3</c:v>
                </c:pt>
                <c:pt idx="1235">
                  <c:v>339.4</c:v>
                </c:pt>
                <c:pt idx="1236">
                  <c:v>497.2</c:v>
                </c:pt>
                <c:pt idx="1237">
                  <c:v>636</c:v>
                </c:pt>
                <c:pt idx="1238">
                  <c:v>744.3</c:v>
                </c:pt>
                <c:pt idx="1239">
                  <c:v>812.7</c:v>
                </c:pt>
                <c:pt idx="1240">
                  <c:v>834.1</c:v>
                </c:pt>
                <c:pt idx="1241">
                  <c:v>790.5</c:v>
                </c:pt>
                <c:pt idx="1242">
                  <c:v>690.8</c:v>
                </c:pt>
                <c:pt idx="1243">
                  <c:v>481.5</c:v>
                </c:pt>
                <c:pt idx="1244">
                  <c:v>403.7</c:v>
                </c:pt>
                <c:pt idx="1245">
                  <c:v>131.80000000000001</c:v>
                </c:pt>
                <c:pt idx="1246">
                  <c:v>23.5</c:v>
                </c:pt>
                <c:pt idx="1247">
                  <c:v>8.6</c:v>
                </c:pt>
                <c:pt idx="1248">
                  <c:v>106.8</c:v>
                </c:pt>
                <c:pt idx="1249">
                  <c:v>221.9</c:v>
                </c:pt>
                <c:pt idx="1250">
                  <c:v>279.8</c:v>
                </c:pt>
                <c:pt idx="1251">
                  <c:v>121</c:v>
                </c:pt>
                <c:pt idx="1252">
                  <c:v>272</c:v>
                </c:pt>
                <c:pt idx="1253">
                  <c:v>713.6</c:v>
                </c:pt>
                <c:pt idx="1254">
                  <c:v>767.3</c:v>
                </c:pt>
                <c:pt idx="1255">
                  <c:v>720.2</c:v>
                </c:pt>
                <c:pt idx="1256">
                  <c:v>543.79999999999995</c:v>
                </c:pt>
                <c:pt idx="1257">
                  <c:v>499.2</c:v>
                </c:pt>
                <c:pt idx="1258">
                  <c:v>339.1</c:v>
                </c:pt>
                <c:pt idx="1259">
                  <c:v>67.900000000000006</c:v>
                </c:pt>
                <c:pt idx="1260">
                  <c:v>14.2</c:v>
                </c:pt>
                <c:pt idx="1261">
                  <c:v>28.3</c:v>
                </c:pt>
                <c:pt idx="1262">
                  <c:v>162.1</c:v>
                </c:pt>
                <c:pt idx="1263">
                  <c:v>317.5</c:v>
                </c:pt>
                <c:pt idx="1264">
                  <c:v>468.5</c:v>
                </c:pt>
                <c:pt idx="1265">
                  <c:v>578.9</c:v>
                </c:pt>
                <c:pt idx="1266">
                  <c:v>677.5</c:v>
                </c:pt>
                <c:pt idx="1267">
                  <c:v>729.7</c:v>
                </c:pt>
                <c:pt idx="1268">
                  <c:v>746.6</c:v>
                </c:pt>
                <c:pt idx="1269">
                  <c:v>756.6</c:v>
                </c:pt>
                <c:pt idx="1270">
                  <c:v>569.20000000000005</c:v>
                </c:pt>
                <c:pt idx="1271">
                  <c:v>563.29999999999995</c:v>
                </c:pt>
                <c:pt idx="1272">
                  <c:v>445.5</c:v>
                </c:pt>
                <c:pt idx="1273">
                  <c:v>118.4</c:v>
                </c:pt>
                <c:pt idx="1274">
                  <c:v>14.1</c:v>
                </c:pt>
                <c:pt idx="1275">
                  <c:v>27.9</c:v>
                </c:pt>
                <c:pt idx="1276">
                  <c:v>159.5</c:v>
                </c:pt>
                <c:pt idx="1277">
                  <c:v>316.5</c:v>
                </c:pt>
                <c:pt idx="1278">
                  <c:v>472</c:v>
                </c:pt>
                <c:pt idx="1279">
                  <c:v>606.20000000000005</c:v>
                </c:pt>
                <c:pt idx="1280">
                  <c:v>718.8</c:v>
                </c:pt>
                <c:pt idx="1281">
                  <c:v>790.3</c:v>
                </c:pt>
                <c:pt idx="1282">
                  <c:v>815.2</c:v>
                </c:pt>
                <c:pt idx="1283">
                  <c:v>789.8</c:v>
                </c:pt>
                <c:pt idx="1284">
                  <c:v>722</c:v>
                </c:pt>
                <c:pt idx="1285">
                  <c:v>613</c:v>
                </c:pt>
                <c:pt idx="1286">
                  <c:v>472.8</c:v>
                </c:pt>
                <c:pt idx="1287">
                  <c:v>135.9</c:v>
                </c:pt>
                <c:pt idx="1288">
                  <c:v>18.8</c:v>
                </c:pt>
                <c:pt idx="1289">
                  <c:v>20.2</c:v>
                </c:pt>
                <c:pt idx="1290">
                  <c:v>131.6</c:v>
                </c:pt>
                <c:pt idx="1291">
                  <c:v>245.8</c:v>
                </c:pt>
                <c:pt idx="1292">
                  <c:v>310.8</c:v>
                </c:pt>
                <c:pt idx="1293">
                  <c:v>419.9</c:v>
                </c:pt>
                <c:pt idx="1294">
                  <c:v>433.6</c:v>
                </c:pt>
                <c:pt idx="1295">
                  <c:v>505.4</c:v>
                </c:pt>
                <c:pt idx="1296">
                  <c:v>307.3</c:v>
                </c:pt>
                <c:pt idx="1297">
                  <c:v>190.6</c:v>
                </c:pt>
                <c:pt idx="1298">
                  <c:v>120.8</c:v>
                </c:pt>
                <c:pt idx="1299">
                  <c:v>73.8</c:v>
                </c:pt>
                <c:pt idx="1300">
                  <c:v>131.6</c:v>
                </c:pt>
                <c:pt idx="1301">
                  <c:v>29.5</c:v>
                </c:pt>
                <c:pt idx="1302">
                  <c:v>10.4</c:v>
                </c:pt>
                <c:pt idx="1303">
                  <c:v>82.8</c:v>
                </c:pt>
                <c:pt idx="1304">
                  <c:v>146.80000000000001</c:v>
                </c:pt>
                <c:pt idx="1305">
                  <c:v>162.9</c:v>
                </c:pt>
                <c:pt idx="1306">
                  <c:v>275.39999999999969</c:v>
                </c:pt>
                <c:pt idx="1307">
                  <c:v>445.8</c:v>
                </c:pt>
                <c:pt idx="1308">
                  <c:v>519.5</c:v>
                </c:pt>
                <c:pt idx="1309">
                  <c:v>675.7</c:v>
                </c:pt>
                <c:pt idx="1310">
                  <c:v>781.2</c:v>
                </c:pt>
                <c:pt idx="1311">
                  <c:v>730.8</c:v>
                </c:pt>
                <c:pt idx="1312">
                  <c:v>622.20000000000005</c:v>
                </c:pt>
                <c:pt idx="1313">
                  <c:v>479.1</c:v>
                </c:pt>
                <c:pt idx="1314">
                  <c:v>146.1</c:v>
                </c:pt>
                <c:pt idx="1315">
                  <c:v>44.2</c:v>
                </c:pt>
                <c:pt idx="1316">
                  <c:v>141.19999999999999</c:v>
                </c:pt>
                <c:pt idx="1317">
                  <c:v>278.3</c:v>
                </c:pt>
                <c:pt idx="1318">
                  <c:v>353.9</c:v>
                </c:pt>
                <c:pt idx="1319">
                  <c:v>457.3</c:v>
                </c:pt>
                <c:pt idx="1320">
                  <c:v>450.2</c:v>
                </c:pt>
                <c:pt idx="1321">
                  <c:v>386.3</c:v>
                </c:pt>
                <c:pt idx="1322">
                  <c:v>301.5</c:v>
                </c:pt>
                <c:pt idx="1323">
                  <c:v>189.2</c:v>
                </c:pt>
                <c:pt idx="1324">
                  <c:v>153.19999999999999</c:v>
                </c:pt>
                <c:pt idx="1325">
                  <c:v>140</c:v>
                </c:pt>
                <c:pt idx="1326">
                  <c:v>109.3</c:v>
                </c:pt>
                <c:pt idx="1327">
                  <c:v>3.3</c:v>
                </c:pt>
                <c:pt idx="1328">
                  <c:v>67.8</c:v>
                </c:pt>
                <c:pt idx="1329">
                  <c:v>202.6</c:v>
                </c:pt>
                <c:pt idx="1330">
                  <c:v>416.8</c:v>
                </c:pt>
                <c:pt idx="1331">
                  <c:v>593.20000000000005</c:v>
                </c:pt>
                <c:pt idx="1332">
                  <c:v>497.1</c:v>
                </c:pt>
                <c:pt idx="1333">
                  <c:v>489.8</c:v>
                </c:pt>
                <c:pt idx="1334">
                  <c:v>459.9</c:v>
                </c:pt>
                <c:pt idx="1335">
                  <c:v>475.8</c:v>
                </c:pt>
                <c:pt idx="1336">
                  <c:v>561.9</c:v>
                </c:pt>
                <c:pt idx="1337">
                  <c:v>561</c:v>
                </c:pt>
                <c:pt idx="1338">
                  <c:v>436</c:v>
                </c:pt>
                <c:pt idx="1339">
                  <c:v>132.1</c:v>
                </c:pt>
                <c:pt idx="1340">
                  <c:v>111.9</c:v>
                </c:pt>
                <c:pt idx="1341">
                  <c:v>303.10000000000002</c:v>
                </c:pt>
                <c:pt idx="1342">
                  <c:v>403.5</c:v>
                </c:pt>
                <c:pt idx="1343">
                  <c:v>469</c:v>
                </c:pt>
                <c:pt idx="1344">
                  <c:v>443.9</c:v>
                </c:pt>
                <c:pt idx="1345">
                  <c:v>362.4</c:v>
                </c:pt>
                <c:pt idx="1346">
                  <c:v>223.4</c:v>
                </c:pt>
                <c:pt idx="1347">
                  <c:v>383.2</c:v>
                </c:pt>
                <c:pt idx="1348">
                  <c:v>531.5</c:v>
                </c:pt>
                <c:pt idx="1349">
                  <c:v>321</c:v>
                </c:pt>
                <c:pt idx="1350">
                  <c:v>377.5</c:v>
                </c:pt>
                <c:pt idx="1351">
                  <c:v>41.8</c:v>
                </c:pt>
                <c:pt idx="1352">
                  <c:v>126.8</c:v>
                </c:pt>
                <c:pt idx="1353">
                  <c:v>213.9</c:v>
                </c:pt>
                <c:pt idx="1354">
                  <c:v>216.6</c:v>
                </c:pt>
                <c:pt idx="1355">
                  <c:v>256</c:v>
                </c:pt>
                <c:pt idx="1356">
                  <c:v>344.1</c:v>
                </c:pt>
                <c:pt idx="1357">
                  <c:v>403.4</c:v>
                </c:pt>
                <c:pt idx="1358">
                  <c:v>388</c:v>
                </c:pt>
                <c:pt idx="1359">
                  <c:v>366.9</c:v>
                </c:pt>
                <c:pt idx="1360">
                  <c:v>266.39999999999969</c:v>
                </c:pt>
                <c:pt idx="1361">
                  <c:v>266.8</c:v>
                </c:pt>
                <c:pt idx="1362">
                  <c:v>200.4</c:v>
                </c:pt>
                <c:pt idx="1363">
                  <c:v>36.6</c:v>
                </c:pt>
                <c:pt idx="1364">
                  <c:v>157.6</c:v>
                </c:pt>
                <c:pt idx="1365">
                  <c:v>326.8</c:v>
                </c:pt>
                <c:pt idx="1366">
                  <c:v>489.7</c:v>
                </c:pt>
                <c:pt idx="1367">
                  <c:v>621.29999999999995</c:v>
                </c:pt>
                <c:pt idx="1368">
                  <c:v>725.1</c:v>
                </c:pt>
                <c:pt idx="1369">
                  <c:v>810</c:v>
                </c:pt>
                <c:pt idx="1370">
                  <c:v>843.3</c:v>
                </c:pt>
                <c:pt idx="1371">
                  <c:v>816.7</c:v>
                </c:pt>
                <c:pt idx="1372">
                  <c:v>739.2</c:v>
                </c:pt>
                <c:pt idx="1373">
                  <c:v>626.6</c:v>
                </c:pt>
                <c:pt idx="1374">
                  <c:v>480.2</c:v>
                </c:pt>
                <c:pt idx="1375">
                  <c:v>140.4</c:v>
                </c:pt>
                <c:pt idx="1376">
                  <c:v>151.9</c:v>
                </c:pt>
                <c:pt idx="1377">
                  <c:v>309.39999999999969</c:v>
                </c:pt>
                <c:pt idx="1378">
                  <c:v>458.1</c:v>
                </c:pt>
                <c:pt idx="1379">
                  <c:v>447.7</c:v>
                </c:pt>
                <c:pt idx="1380">
                  <c:v>404.6</c:v>
                </c:pt>
                <c:pt idx="1381">
                  <c:v>717.2</c:v>
                </c:pt>
                <c:pt idx="1382">
                  <c:v>688.8</c:v>
                </c:pt>
                <c:pt idx="1383">
                  <c:v>667.3</c:v>
                </c:pt>
                <c:pt idx="1384">
                  <c:v>660.2</c:v>
                </c:pt>
                <c:pt idx="1385">
                  <c:v>487.8</c:v>
                </c:pt>
                <c:pt idx="1386">
                  <c:v>201.2</c:v>
                </c:pt>
                <c:pt idx="1387">
                  <c:v>38.1</c:v>
                </c:pt>
                <c:pt idx="1388">
                  <c:v>114.1</c:v>
                </c:pt>
                <c:pt idx="1389">
                  <c:v>259.89999999999969</c:v>
                </c:pt>
                <c:pt idx="1390">
                  <c:v>420.5</c:v>
                </c:pt>
                <c:pt idx="1391">
                  <c:v>563.4</c:v>
                </c:pt>
                <c:pt idx="1392">
                  <c:v>679.5</c:v>
                </c:pt>
                <c:pt idx="1393">
                  <c:v>753.2</c:v>
                </c:pt>
                <c:pt idx="1394">
                  <c:v>777.7</c:v>
                </c:pt>
                <c:pt idx="1395">
                  <c:v>731.1</c:v>
                </c:pt>
                <c:pt idx="1396">
                  <c:v>656.3</c:v>
                </c:pt>
                <c:pt idx="1397">
                  <c:v>548.20000000000005</c:v>
                </c:pt>
                <c:pt idx="1398">
                  <c:v>359.2</c:v>
                </c:pt>
                <c:pt idx="1399">
                  <c:v>41.5</c:v>
                </c:pt>
                <c:pt idx="1400">
                  <c:v>122.3</c:v>
                </c:pt>
                <c:pt idx="1401">
                  <c:v>280.2</c:v>
                </c:pt>
                <c:pt idx="1402">
                  <c:v>433.2</c:v>
                </c:pt>
                <c:pt idx="1403">
                  <c:v>568.20000000000005</c:v>
                </c:pt>
                <c:pt idx="1404">
                  <c:v>685.5</c:v>
                </c:pt>
                <c:pt idx="1405">
                  <c:v>760.7</c:v>
                </c:pt>
                <c:pt idx="1406">
                  <c:v>784.7</c:v>
                </c:pt>
                <c:pt idx="1407">
                  <c:v>751</c:v>
                </c:pt>
                <c:pt idx="1408">
                  <c:v>680.8</c:v>
                </c:pt>
                <c:pt idx="1409">
                  <c:v>558.79999999999995</c:v>
                </c:pt>
                <c:pt idx="1410">
                  <c:v>362.8</c:v>
                </c:pt>
                <c:pt idx="1411">
                  <c:v>85.2</c:v>
                </c:pt>
                <c:pt idx="1412">
                  <c:v>107</c:v>
                </c:pt>
                <c:pt idx="1413">
                  <c:v>284</c:v>
                </c:pt>
                <c:pt idx="1414">
                  <c:v>431.2</c:v>
                </c:pt>
                <c:pt idx="1415">
                  <c:v>560.20000000000005</c:v>
                </c:pt>
                <c:pt idx="1416">
                  <c:v>505.2</c:v>
                </c:pt>
                <c:pt idx="1417">
                  <c:v>551.70000000000005</c:v>
                </c:pt>
                <c:pt idx="1418">
                  <c:v>612.9</c:v>
                </c:pt>
                <c:pt idx="1419">
                  <c:v>694.4</c:v>
                </c:pt>
                <c:pt idx="1420">
                  <c:v>664.1</c:v>
                </c:pt>
                <c:pt idx="1421">
                  <c:v>563.79999999999995</c:v>
                </c:pt>
                <c:pt idx="1422">
                  <c:v>422.2</c:v>
                </c:pt>
                <c:pt idx="1423">
                  <c:v>113.2</c:v>
                </c:pt>
                <c:pt idx="1424">
                  <c:v>96.4</c:v>
                </c:pt>
                <c:pt idx="1425">
                  <c:v>163.6</c:v>
                </c:pt>
                <c:pt idx="1426">
                  <c:v>209.9</c:v>
                </c:pt>
                <c:pt idx="1427">
                  <c:v>363.9</c:v>
                </c:pt>
                <c:pt idx="1428">
                  <c:v>425.8</c:v>
                </c:pt>
                <c:pt idx="1429">
                  <c:v>487.9</c:v>
                </c:pt>
                <c:pt idx="1430">
                  <c:v>633.70000000000005</c:v>
                </c:pt>
                <c:pt idx="1431">
                  <c:v>675.6</c:v>
                </c:pt>
                <c:pt idx="1432">
                  <c:v>632.20000000000005</c:v>
                </c:pt>
                <c:pt idx="1433">
                  <c:v>558.79999999999995</c:v>
                </c:pt>
                <c:pt idx="1434">
                  <c:v>428.4</c:v>
                </c:pt>
                <c:pt idx="1435">
                  <c:v>98.1</c:v>
                </c:pt>
                <c:pt idx="1436">
                  <c:v>124</c:v>
                </c:pt>
                <c:pt idx="1437">
                  <c:v>275.60000000000002</c:v>
                </c:pt>
                <c:pt idx="1438">
                  <c:v>425.3</c:v>
                </c:pt>
                <c:pt idx="1439">
                  <c:v>560.1</c:v>
                </c:pt>
                <c:pt idx="1440">
                  <c:v>662.7</c:v>
                </c:pt>
                <c:pt idx="1441">
                  <c:v>729.9</c:v>
                </c:pt>
                <c:pt idx="1442">
                  <c:v>734.8</c:v>
                </c:pt>
                <c:pt idx="1443">
                  <c:v>725.9</c:v>
                </c:pt>
                <c:pt idx="1444">
                  <c:v>662.8</c:v>
                </c:pt>
                <c:pt idx="1445">
                  <c:v>556.6</c:v>
                </c:pt>
                <c:pt idx="1446">
                  <c:v>416.2</c:v>
                </c:pt>
                <c:pt idx="1447">
                  <c:v>91.9</c:v>
                </c:pt>
                <c:pt idx="1448">
                  <c:v>117.2</c:v>
                </c:pt>
                <c:pt idx="1449">
                  <c:v>261.89999999999969</c:v>
                </c:pt>
                <c:pt idx="1450">
                  <c:v>406.2</c:v>
                </c:pt>
                <c:pt idx="1451">
                  <c:v>505.1</c:v>
                </c:pt>
                <c:pt idx="1452">
                  <c:v>462</c:v>
                </c:pt>
                <c:pt idx="1453">
                  <c:v>434.5</c:v>
                </c:pt>
                <c:pt idx="1454">
                  <c:v>610.70000000000005</c:v>
                </c:pt>
                <c:pt idx="1455">
                  <c:v>271.5</c:v>
                </c:pt>
                <c:pt idx="1456">
                  <c:v>156.1</c:v>
                </c:pt>
                <c:pt idx="1457">
                  <c:v>154.1</c:v>
                </c:pt>
                <c:pt idx="1458">
                  <c:v>71.5</c:v>
                </c:pt>
                <c:pt idx="1459">
                  <c:v>12.4</c:v>
                </c:pt>
                <c:pt idx="1460">
                  <c:v>119.1</c:v>
                </c:pt>
                <c:pt idx="1461">
                  <c:v>275</c:v>
                </c:pt>
                <c:pt idx="1462">
                  <c:v>334</c:v>
                </c:pt>
                <c:pt idx="1463">
                  <c:v>334.6</c:v>
                </c:pt>
                <c:pt idx="1464">
                  <c:v>296.60000000000002</c:v>
                </c:pt>
                <c:pt idx="1465">
                  <c:v>360.4</c:v>
                </c:pt>
                <c:pt idx="1466">
                  <c:v>348.3</c:v>
                </c:pt>
                <c:pt idx="1467">
                  <c:v>271</c:v>
                </c:pt>
                <c:pt idx="1468">
                  <c:v>310.7</c:v>
                </c:pt>
                <c:pt idx="1469">
                  <c:v>264.3</c:v>
                </c:pt>
                <c:pt idx="1470">
                  <c:v>187.9</c:v>
                </c:pt>
                <c:pt idx="1471">
                  <c:v>71</c:v>
                </c:pt>
                <c:pt idx="1472">
                  <c:v>132.6</c:v>
                </c:pt>
                <c:pt idx="1473">
                  <c:v>297.3</c:v>
                </c:pt>
                <c:pt idx="1474">
                  <c:v>456.4</c:v>
                </c:pt>
                <c:pt idx="1475">
                  <c:v>597</c:v>
                </c:pt>
                <c:pt idx="1476">
                  <c:v>706.5</c:v>
                </c:pt>
                <c:pt idx="1477">
                  <c:v>779.7</c:v>
                </c:pt>
                <c:pt idx="1478">
                  <c:v>801.8</c:v>
                </c:pt>
                <c:pt idx="1479">
                  <c:v>738.2</c:v>
                </c:pt>
                <c:pt idx="1480">
                  <c:v>623.1</c:v>
                </c:pt>
                <c:pt idx="1481">
                  <c:v>517.6</c:v>
                </c:pt>
                <c:pt idx="1482">
                  <c:v>396.2</c:v>
                </c:pt>
                <c:pt idx="1483">
                  <c:v>96.1</c:v>
                </c:pt>
                <c:pt idx="1484">
                  <c:v>119.1</c:v>
                </c:pt>
                <c:pt idx="1485">
                  <c:v>278.7</c:v>
                </c:pt>
                <c:pt idx="1486">
                  <c:v>433</c:v>
                </c:pt>
                <c:pt idx="1487">
                  <c:v>571.4</c:v>
                </c:pt>
                <c:pt idx="1488">
                  <c:v>677.3</c:v>
                </c:pt>
                <c:pt idx="1489">
                  <c:v>749.4</c:v>
                </c:pt>
                <c:pt idx="1490">
                  <c:v>775.6</c:v>
                </c:pt>
                <c:pt idx="1491">
                  <c:v>748.9</c:v>
                </c:pt>
                <c:pt idx="1492">
                  <c:v>677.2</c:v>
                </c:pt>
                <c:pt idx="1493">
                  <c:v>565.20000000000005</c:v>
                </c:pt>
                <c:pt idx="1494">
                  <c:v>420.6</c:v>
                </c:pt>
                <c:pt idx="1495">
                  <c:v>84.5</c:v>
                </c:pt>
                <c:pt idx="1496">
                  <c:v>112.9</c:v>
                </c:pt>
                <c:pt idx="1497">
                  <c:v>274.10000000000002</c:v>
                </c:pt>
                <c:pt idx="1498">
                  <c:v>427.2</c:v>
                </c:pt>
                <c:pt idx="1499">
                  <c:v>563.29999999999995</c:v>
                </c:pt>
                <c:pt idx="1500">
                  <c:v>662</c:v>
                </c:pt>
                <c:pt idx="1501">
                  <c:v>714.9</c:v>
                </c:pt>
                <c:pt idx="1502">
                  <c:v>766.2</c:v>
                </c:pt>
                <c:pt idx="1503">
                  <c:v>764.7</c:v>
                </c:pt>
                <c:pt idx="1504">
                  <c:v>667.6</c:v>
                </c:pt>
                <c:pt idx="1505">
                  <c:v>553.20000000000005</c:v>
                </c:pt>
                <c:pt idx="1506">
                  <c:v>403.2</c:v>
                </c:pt>
                <c:pt idx="1507">
                  <c:v>78.400000000000006</c:v>
                </c:pt>
                <c:pt idx="1508">
                  <c:v>42.7</c:v>
                </c:pt>
                <c:pt idx="1509">
                  <c:v>148.4</c:v>
                </c:pt>
                <c:pt idx="1510">
                  <c:v>131.9</c:v>
                </c:pt>
                <c:pt idx="1511">
                  <c:v>456.3</c:v>
                </c:pt>
                <c:pt idx="1512">
                  <c:v>535.6</c:v>
                </c:pt>
                <c:pt idx="1513">
                  <c:v>418.2</c:v>
                </c:pt>
                <c:pt idx="1514">
                  <c:v>501.4</c:v>
                </c:pt>
                <c:pt idx="1515">
                  <c:v>322.5</c:v>
                </c:pt>
                <c:pt idx="1516">
                  <c:v>500.1</c:v>
                </c:pt>
                <c:pt idx="1517">
                  <c:v>265.2</c:v>
                </c:pt>
                <c:pt idx="1518">
                  <c:v>280</c:v>
                </c:pt>
                <c:pt idx="1519">
                  <c:v>52.8</c:v>
                </c:pt>
                <c:pt idx="1520">
                  <c:v>64.400000000000006</c:v>
                </c:pt>
                <c:pt idx="1521">
                  <c:v>216.2</c:v>
                </c:pt>
                <c:pt idx="1522">
                  <c:v>329.1</c:v>
                </c:pt>
                <c:pt idx="1523">
                  <c:v>539.29999999999995</c:v>
                </c:pt>
                <c:pt idx="1524">
                  <c:v>638.79999999999995</c:v>
                </c:pt>
                <c:pt idx="1525">
                  <c:v>715.3</c:v>
                </c:pt>
                <c:pt idx="1526">
                  <c:v>659.4</c:v>
                </c:pt>
                <c:pt idx="1527">
                  <c:v>583</c:v>
                </c:pt>
                <c:pt idx="1528">
                  <c:v>591.5</c:v>
                </c:pt>
                <c:pt idx="1529">
                  <c:v>433.7</c:v>
                </c:pt>
                <c:pt idx="1530">
                  <c:v>305.10000000000002</c:v>
                </c:pt>
                <c:pt idx="1531">
                  <c:v>42.5</c:v>
                </c:pt>
                <c:pt idx="1532">
                  <c:v>81.900000000000006</c:v>
                </c:pt>
                <c:pt idx="1533">
                  <c:v>226.7</c:v>
                </c:pt>
                <c:pt idx="1534">
                  <c:v>361.1</c:v>
                </c:pt>
                <c:pt idx="1535">
                  <c:v>248.5</c:v>
                </c:pt>
                <c:pt idx="1536">
                  <c:v>441.4</c:v>
                </c:pt>
                <c:pt idx="1537">
                  <c:v>460.2</c:v>
                </c:pt>
                <c:pt idx="1538">
                  <c:v>422.4</c:v>
                </c:pt>
                <c:pt idx="1539">
                  <c:v>570</c:v>
                </c:pt>
                <c:pt idx="1540">
                  <c:v>142.1</c:v>
                </c:pt>
                <c:pt idx="1541">
                  <c:v>153.30000000000001</c:v>
                </c:pt>
                <c:pt idx="1542">
                  <c:v>192.1</c:v>
                </c:pt>
                <c:pt idx="1543">
                  <c:v>55</c:v>
                </c:pt>
                <c:pt idx="1544">
                  <c:v>104.1</c:v>
                </c:pt>
                <c:pt idx="1545">
                  <c:v>266.7</c:v>
                </c:pt>
                <c:pt idx="1546">
                  <c:v>423.2</c:v>
                </c:pt>
                <c:pt idx="1547">
                  <c:v>561</c:v>
                </c:pt>
                <c:pt idx="1548">
                  <c:v>665.5</c:v>
                </c:pt>
                <c:pt idx="1549">
                  <c:v>736</c:v>
                </c:pt>
                <c:pt idx="1550">
                  <c:v>757.8</c:v>
                </c:pt>
                <c:pt idx="1551">
                  <c:v>721.2</c:v>
                </c:pt>
                <c:pt idx="1552">
                  <c:v>533.9</c:v>
                </c:pt>
                <c:pt idx="1553">
                  <c:v>241.5</c:v>
                </c:pt>
                <c:pt idx="1554">
                  <c:v>123.9</c:v>
                </c:pt>
                <c:pt idx="1555">
                  <c:v>31.9</c:v>
                </c:pt>
                <c:pt idx="1556">
                  <c:v>53.4</c:v>
                </c:pt>
                <c:pt idx="1557">
                  <c:v>101.4</c:v>
                </c:pt>
                <c:pt idx="1558">
                  <c:v>117.3</c:v>
                </c:pt>
                <c:pt idx="1559">
                  <c:v>152.1</c:v>
                </c:pt>
                <c:pt idx="1560">
                  <c:v>292.5</c:v>
                </c:pt>
                <c:pt idx="1561">
                  <c:v>367.1</c:v>
                </c:pt>
                <c:pt idx="1562">
                  <c:v>359.1</c:v>
                </c:pt>
                <c:pt idx="1563">
                  <c:v>180.1</c:v>
                </c:pt>
                <c:pt idx="1564">
                  <c:v>170.3</c:v>
                </c:pt>
                <c:pt idx="1565">
                  <c:v>165.4</c:v>
                </c:pt>
                <c:pt idx="1566">
                  <c:v>9.8000000000000007</c:v>
                </c:pt>
                <c:pt idx="1567">
                  <c:v>164.3</c:v>
                </c:pt>
                <c:pt idx="1568">
                  <c:v>239.4</c:v>
                </c:pt>
                <c:pt idx="1569">
                  <c:v>370.9</c:v>
                </c:pt>
                <c:pt idx="1570">
                  <c:v>640.29999999999995</c:v>
                </c:pt>
                <c:pt idx="1571">
                  <c:v>730.3</c:v>
                </c:pt>
                <c:pt idx="1572">
                  <c:v>779.7</c:v>
                </c:pt>
                <c:pt idx="1573">
                  <c:v>751.4</c:v>
                </c:pt>
                <c:pt idx="1574">
                  <c:v>661.8</c:v>
                </c:pt>
                <c:pt idx="1575">
                  <c:v>535.79999999999995</c:v>
                </c:pt>
                <c:pt idx="1576">
                  <c:v>387.4</c:v>
                </c:pt>
                <c:pt idx="1577">
                  <c:v>53.7</c:v>
                </c:pt>
                <c:pt idx="1578">
                  <c:v>89.1</c:v>
                </c:pt>
                <c:pt idx="1579">
                  <c:v>265.8</c:v>
                </c:pt>
                <c:pt idx="1580">
                  <c:v>427.6</c:v>
                </c:pt>
                <c:pt idx="1581">
                  <c:v>567.5</c:v>
                </c:pt>
                <c:pt idx="1582">
                  <c:v>642.20000000000005</c:v>
                </c:pt>
                <c:pt idx="1583">
                  <c:v>653.20000000000005</c:v>
                </c:pt>
                <c:pt idx="1584">
                  <c:v>638.79999999999995</c:v>
                </c:pt>
                <c:pt idx="1585">
                  <c:v>649.5</c:v>
                </c:pt>
                <c:pt idx="1586">
                  <c:v>633.4</c:v>
                </c:pt>
                <c:pt idx="1587">
                  <c:v>536.79999999999995</c:v>
                </c:pt>
                <c:pt idx="1588">
                  <c:v>393.5</c:v>
                </c:pt>
                <c:pt idx="1589">
                  <c:v>56.3</c:v>
                </c:pt>
                <c:pt idx="1590">
                  <c:v>87.1</c:v>
                </c:pt>
                <c:pt idx="1591">
                  <c:v>222.2</c:v>
                </c:pt>
                <c:pt idx="1592">
                  <c:v>369.7</c:v>
                </c:pt>
                <c:pt idx="1593">
                  <c:v>459</c:v>
                </c:pt>
                <c:pt idx="1594">
                  <c:v>384.8</c:v>
                </c:pt>
                <c:pt idx="1595">
                  <c:v>520.20000000000005</c:v>
                </c:pt>
                <c:pt idx="1596">
                  <c:v>485.7</c:v>
                </c:pt>
                <c:pt idx="1597">
                  <c:v>400.4</c:v>
                </c:pt>
                <c:pt idx="1598">
                  <c:v>469.6</c:v>
                </c:pt>
                <c:pt idx="1599">
                  <c:v>251.6</c:v>
                </c:pt>
                <c:pt idx="1600">
                  <c:v>164.6</c:v>
                </c:pt>
                <c:pt idx="1601">
                  <c:v>20.5</c:v>
                </c:pt>
                <c:pt idx="1602">
                  <c:v>88.9</c:v>
                </c:pt>
                <c:pt idx="1603">
                  <c:v>246.8</c:v>
                </c:pt>
                <c:pt idx="1604">
                  <c:v>403.1</c:v>
                </c:pt>
                <c:pt idx="1605">
                  <c:v>511.5</c:v>
                </c:pt>
                <c:pt idx="1606">
                  <c:v>609.20000000000005</c:v>
                </c:pt>
                <c:pt idx="1607">
                  <c:v>618.79999999999995</c:v>
                </c:pt>
                <c:pt idx="1608">
                  <c:v>522.29999999999995</c:v>
                </c:pt>
                <c:pt idx="1609">
                  <c:v>408</c:v>
                </c:pt>
                <c:pt idx="1610">
                  <c:v>376</c:v>
                </c:pt>
                <c:pt idx="1611">
                  <c:v>188.7</c:v>
                </c:pt>
                <c:pt idx="1612">
                  <c:v>105.8</c:v>
                </c:pt>
                <c:pt idx="1613">
                  <c:v>11.4</c:v>
                </c:pt>
                <c:pt idx="1614">
                  <c:v>47.2</c:v>
                </c:pt>
                <c:pt idx="1615">
                  <c:v>240.9</c:v>
                </c:pt>
                <c:pt idx="1616">
                  <c:v>241.2</c:v>
                </c:pt>
                <c:pt idx="1617">
                  <c:v>310.10000000000002</c:v>
                </c:pt>
                <c:pt idx="1618">
                  <c:v>278.89999999999969</c:v>
                </c:pt>
                <c:pt idx="1619">
                  <c:v>325.5</c:v>
                </c:pt>
                <c:pt idx="1620">
                  <c:v>378.6</c:v>
                </c:pt>
                <c:pt idx="1621">
                  <c:v>352.6</c:v>
                </c:pt>
                <c:pt idx="1622">
                  <c:v>277.60000000000002</c:v>
                </c:pt>
                <c:pt idx="1623">
                  <c:v>364.6</c:v>
                </c:pt>
                <c:pt idx="1624">
                  <c:v>258.5</c:v>
                </c:pt>
                <c:pt idx="1625">
                  <c:v>5.2</c:v>
                </c:pt>
                <c:pt idx="1626">
                  <c:v>81.2</c:v>
                </c:pt>
                <c:pt idx="1627">
                  <c:v>249.8</c:v>
                </c:pt>
                <c:pt idx="1628">
                  <c:v>411.2</c:v>
                </c:pt>
                <c:pt idx="1629">
                  <c:v>458.8</c:v>
                </c:pt>
                <c:pt idx="1630">
                  <c:v>601.1</c:v>
                </c:pt>
                <c:pt idx="1631">
                  <c:v>705</c:v>
                </c:pt>
                <c:pt idx="1632">
                  <c:v>751.5</c:v>
                </c:pt>
                <c:pt idx="1633">
                  <c:v>724.2</c:v>
                </c:pt>
                <c:pt idx="1634">
                  <c:v>647</c:v>
                </c:pt>
                <c:pt idx="1635">
                  <c:v>529.79999999999995</c:v>
                </c:pt>
                <c:pt idx="1636">
                  <c:v>378.2</c:v>
                </c:pt>
                <c:pt idx="1637">
                  <c:v>37.800000000000004</c:v>
                </c:pt>
                <c:pt idx="1638">
                  <c:v>68.8</c:v>
                </c:pt>
                <c:pt idx="1639">
                  <c:v>225.7</c:v>
                </c:pt>
                <c:pt idx="1640">
                  <c:v>380.6</c:v>
                </c:pt>
                <c:pt idx="1641">
                  <c:v>516.5</c:v>
                </c:pt>
                <c:pt idx="1642">
                  <c:v>613.9</c:v>
                </c:pt>
                <c:pt idx="1643">
                  <c:v>669.2</c:v>
                </c:pt>
                <c:pt idx="1644">
                  <c:v>662.1</c:v>
                </c:pt>
                <c:pt idx="1645">
                  <c:v>464</c:v>
                </c:pt>
                <c:pt idx="1646">
                  <c:v>229.6</c:v>
                </c:pt>
                <c:pt idx="1647">
                  <c:v>244</c:v>
                </c:pt>
                <c:pt idx="1648">
                  <c:v>124.3</c:v>
                </c:pt>
                <c:pt idx="1649">
                  <c:v>35.4</c:v>
                </c:pt>
                <c:pt idx="1650">
                  <c:v>63.1</c:v>
                </c:pt>
                <c:pt idx="1651">
                  <c:v>67.5</c:v>
                </c:pt>
                <c:pt idx="1652">
                  <c:v>142.1</c:v>
                </c:pt>
                <c:pt idx="1653">
                  <c:v>110.9</c:v>
                </c:pt>
                <c:pt idx="1654">
                  <c:v>126.4</c:v>
                </c:pt>
                <c:pt idx="1655">
                  <c:v>131.19999999999999</c:v>
                </c:pt>
                <c:pt idx="1656">
                  <c:v>105.2</c:v>
                </c:pt>
                <c:pt idx="1657">
                  <c:v>98.4</c:v>
                </c:pt>
                <c:pt idx="1658">
                  <c:v>42.1</c:v>
                </c:pt>
                <c:pt idx="1659">
                  <c:v>4.0999999999999996</c:v>
                </c:pt>
                <c:pt idx="1660">
                  <c:v>73.400000000000006</c:v>
                </c:pt>
                <c:pt idx="1661">
                  <c:v>235.4</c:v>
                </c:pt>
                <c:pt idx="1662">
                  <c:v>393.8</c:v>
                </c:pt>
                <c:pt idx="1663">
                  <c:v>495.2</c:v>
                </c:pt>
                <c:pt idx="1664">
                  <c:v>252.1</c:v>
                </c:pt>
                <c:pt idx="1665">
                  <c:v>271.60000000000002</c:v>
                </c:pt>
                <c:pt idx="1666">
                  <c:v>428.5</c:v>
                </c:pt>
                <c:pt idx="1667">
                  <c:v>519.79999999999995</c:v>
                </c:pt>
                <c:pt idx="1668">
                  <c:v>494.2</c:v>
                </c:pt>
                <c:pt idx="1669">
                  <c:v>335.3</c:v>
                </c:pt>
                <c:pt idx="1670">
                  <c:v>331.8</c:v>
                </c:pt>
                <c:pt idx="1671">
                  <c:v>53.9</c:v>
                </c:pt>
                <c:pt idx="1672">
                  <c:v>177.1</c:v>
                </c:pt>
                <c:pt idx="1673">
                  <c:v>303</c:v>
                </c:pt>
                <c:pt idx="1674">
                  <c:v>450.4</c:v>
                </c:pt>
                <c:pt idx="1675">
                  <c:v>632</c:v>
                </c:pt>
                <c:pt idx="1676">
                  <c:v>705.3</c:v>
                </c:pt>
                <c:pt idx="1677">
                  <c:v>639.70000000000005</c:v>
                </c:pt>
                <c:pt idx="1678">
                  <c:v>468.4</c:v>
                </c:pt>
                <c:pt idx="1679">
                  <c:v>546.29999999999995</c:v>
                </c:pt>
                <c:pt idx="1680">
                  <c:v>456.8</c:v>
                </c:pt>
                <c:pt idx="1681">
                  <c:v>314.89999999999969</c:v>
                </c:pt>
                <c:pt idx="1682">
                  <c:v>67</c:v>
                </c:pt>
                <c:pt idx="1683">
                  <c:v>227.8</c:v>
                </c:pt>
                <c:pt idx="1684">
                  <c:v>388.5</c:v>
                </c:pt>
                <c:pt idx="1685">
                  <c:v>526.4</c:v>
                </c:pt>
                <c:pt idx="1686">
                  <c:v>617.29999999999995</c:v>
                </c:pt>
                <c:pt idx="1687">
                  <c:v>681.6</c:v>
                </c:pt>
                <c:pt idx="1688">
                  <c:v>719.4</c:v>
                </c:pt>
                <c:pt idx="1689">
                  <c:v>614.20000000000005</c:v>
                </c:pt>
                <c:pt idx="1690">
                  <c:v>502.2</c:v>
                </c:pt>
                <c:pt idx="1691">
                  <c:v>326.10000000000002</c:v>
                </c:pt>
                <c:pt idx="1692">
                  <c:v>257.7</c:v>
                </c:pt>
                <c:pt idx="1693">
                  <c:v>51.2</c:v>
                </c:pt>
                <c:pt idx="1694">
                  <c:v>159.1</c:v>
                </c:pt>
                <c:pt idx="1695">
                  <c:v>261.3</c:v>
                </c:pt>
                <c:pt idx="1696">
                  <c:v>425.4</c:v>
                </c:pt>
                <c:pt idx="1697">
                  <c:v>584.29999999999995</c:v>
                </c:pt>
                <c:pt idx="1698">
                  <c:v>690.2</c:v>
                </c:pt>
                <c:pt idx="1699">
                  <c:v>715.8</c:v>
                </c:pt>
                <c:pt idx="1700">
                  <c:v>697.7</c:v>
                </c:pt>
                <c:pt idx="1701">
                  <c:v>622.6</c:v>
                </c:pt>
                <c:pt idx="1702">
                  <c:v>493.9</c:v>
                </c:pt>
                <c:pt idx="1703">
                  <c:v>291.39999999999969</c:v>
                </c:pt>
                <c:pt idx="1704">
                  <c:v>67.3</c:v>
                </c:pt>
                <c:pt idx="1705">
                  <c:v>99.8</c:v>
                </c:pt>
                <c:pt idx="1706">
                  <c:v>164.4</c:v>
                </c:pt>
                <c:pt idx="1707">
                  <c:v>221.2</c:v>
                </c:pt>
                <c:pt idx="1708">
                  <c:v>271.10000000000002</c:v>
                </c:pt>
                <c:pt idx="1709">
                  <c:v>409.8</c:v>
                </c:pt>
                <c:pt idx="1710">
                  <c:v>467.6</c:v>
                </c:pt>
                <c:pt idx="1711">
                  <c:v>471.1</c:v>
                </c:pt>
                <c:pt idx="1712">
                  <c:v>282.60000000000002</c:v>
                </c:pt>
                <c:pt idx="1713">
                  <c:v>196.8</c:v>
                </c:pt>
                <c:pt idx="1714">
                  <c:v>42.7</c:v>
                </c:pt>
                <c:pt idx="1715">
                  <c:v>206.1</c:v>
                </c:pt>
                <c:pt idx="1716">
                  <c:v>365.9</c:v>
                </c:pt>
                <c:pt idx="1717">
                  <c:v>500.2</c:v>
                </c:pt>
                <c:pt idx="1718">
                  <c:v>591.20000000000005</c:v>
                </c:pt>
                <c:pt idx="1719">
                  <c:v>638.29999999999995</c:v>
                </c:pt>
                <c:pt idx="1720">
                  <c:v>620.6</c:v>
                </c:pt>
                <c:pt idx="1721">
                  <c:v>657.8</c:v>
                </c:pt>
                <c:pt idx="1722">
                  <c:v>560.1</c:v>
                </c:pt>
                <c:pt idx="1723">
                  <c:v>439.3</c:v>
                </c:pt>
                <c:pt idx="1724">
                  <c:v>198.1</c:v>
                </c:pt>
                <c:pt idx="1725">
                  <c:v>53.2</c:v>
                </c:pt>
                <c:pt idx="1726">
                  <c:v>211.6</c:v>
                </c:pt>
                <c:pt idx="1727">
                  <c:v>367.5</c:v>
                </c:pt>
                <c:pt idx="1728">
                  <c:v>494.9</c:v>
                </c:pt>
                <c:pt idx="1729">
                  <c:v>594.6</c:v>
                </c:pt>
                <c:pt idx="1730">
                  <c:v>644</c:v>
                </c:pt>
                <c:pt idx="1731">
                  <c:v>556.20000000000005</c:v>
                </c:pt>
                <c:pt idx="1732">
                  <c:v>408</c:v>
                </c:pt>
                <c:pt idx="1733">
                  <c:v>317.2</c:v>
                </c:pt>
                <c:pt idx="1734">
                  <c:v>239.7</c:v>
                </c:pt>
                <c:pt idx="1735">
                  <c:v>148.5</c:v>
                </c:pt>
                <c:pt idx="1736">
                  <c:v>56.6</c:v>
                </c:pt>
                <c:pt idx="1737">
                  <c:v>222.8</c:v>
                </c:pt>
                <c:pt idx="1738">
                  <c:v>387.9</c:v>
                </c:pt>
                <c:pt idx="1739">
                  <c:v>531</c:v>
                </c:pt>
                <c:pt idx="1740">
                  <c:v>636.70000000000005</c:v>
                </c:pt>
                <c:pt idx="1741">
                  <c:v>711.3</c:v>
                </c:pt>
                <c:pt idx="1742">
                  <c:v>736.3</c:v>
                </c:pt>
                <c:pt idx="1743">
                  <c:v>702.7</c:v>
                </c:pt>
                <c:pt idx="1744">
                  <c:v>486.5</c:v>
                </c:pt>
                <c:pt idx="1745">
                  <c:v>288</c:v>
                </c:pt>
                <c:pt idx="1746">
                  <c:v>25.8</c:v>
                </c:pt>
                <c:pt idx="1747">
                  <c:v>89.9</c:v>
                </c:pt>
                <c:pt idx="1748">
                  <c:v>146.5</c:v>
                </c:pt>
                <c:pt idx="1749">
                  <c:v>279.5</c:v>
                </c:pt>
                <c:pt idx="1750">
                  <c:v>394.5</c:v>
                </c:pt>
                <c:pt idx="1751">
                  <c:v>502.3</c:v>
                </c:pt>
                <c:pt idx="1752">
                  <c:v>425.2</c:v>
                </c:pt>
                <c:pt idx="1753">
                  <c:v>398.7</c:v>
                </c:pt>
                <c:pt idx="1754">
                  <c:v>573.6</c:v>
                </c:pt>
                <c:pt idx="1755">
                  <c:v>459.5</c:v>
                </c:pt>
                <c:pt idx="1756">
                  <c:v>306.2</c:v>
                </c:pt>
                <c:pt idx="1757">
                  <c:v>24.1</c:v>
                </c:pt>
                <c:pt idx="1758">
                  <c:v>88.1</c:v>
                </c:pt>
                <c:pt idx="1759">
                  <c:v>157.69999999999999</c:v>
                </c:pt>
                <c:pt idx="1760">
                  <c:v>211.2</c:v>
                </c:pt>
                <c:pt idx="1761">
                  <c:v>205.3</c:v>
                </c:pt>
                <c:pt idx="1762">
                  <c:v>174.4</c:v>
                </c:pt>
                <c:pt idx="1763">
                  <c:v>151.6</c:v>
                </c:pt>
                <c:pt idx="1764">
                  <c:v>153.1</c:v>
                </c:pt>
                <c:pt idx="1765">
                  <c:v>139</c:v>
                </c:pt>
                <c:pt idx="1766">
                  <c:v>108.4</c:v>
                </c:pt>
                <c:pt idx="1767">
                  <c:v>67.2</c:v>
                </c:pt>
                <c:pt idx="1768">
                  <c:v>39.4</c:v>
                </c:pt>
                <c:pt idx="1769">
                  <c:v>151.1</c:v>
                </c:pt>
                <c:pt idx="1770">
                  <c:v>231.9</c:v>
                </c:pt>
                <c:pt idx="1771">
                  <c:v>200.8</c:v>
                </c:pt>
                <c:pt idx="1772">
                  <c:v>184.2</c:v>
                </c:pt>
                <c:pt idx="1773">
                  <c:v>187.6</c:v>
                </c:pt>
                <c:pt idx="1774">
                  <c:v>221.2</c:v>
                </c:pt>
                <c:pt idx="1775">
                  <c:v>237.5</c:v>
                </c:pt>
                <c:pt idx="1776">
                  <c:v>248.9</c:v>
                </c:pt>
                <c:pt idx="1777">
                  <c:v>189.6</c:v>
                </c:pt>
                <c:pt idx="1778">
                  <c:v>132.5</c:v>
                </c:pt>
                <c:pt idx="1779">
                  <c:v>53.3</c:v>
                </c:pt>
                <c:pt idx="1780">
                  <c:v>99.1</c:v>
                </c:pt>
                <c:pt idx="1781">
                  <c:v>108.2</c:v>
                </c:pt>
                <c:pt idx="1782">
                  <c:v>86.1</c:v>
                </c:pt>
                <c:pt idx="1783">
                  <c:v>107</c:v>
                </c:pt>
                <c:pt idx="1784">
                  <c:v>83.3</c:v>
                </c:pt>
                <c:pt idx="1785">
                  <c:v>104.4</c:v>
                </c:pt>
                <c:pt idx="1786">
                  <c:v>101.6</c:v>
                </c:pt>
                <c:pt idx="1787">
                  <c:v>96.2</c:v>
                </c:pt>
                <c:pt idx="1788">
                  <c:v>46.2</c:v>
                </c:pt>
                <c:pt idx="1789">
                  <c:v>10.8</c:v>
                </c:pt>
                <c:pt idx="1790">
                  <c:v>104.5</c:v>
                </c:pt>
                <c:pt idx="1791">
                  <c:v>156.1</c:v>
                </c:pt>
                <c:pt idx="1792">
                  <c:v>180.2</c:v>
                </c:pt>
                <c:pt idx="1793">
                  <c:v>333.4</c:v>
                </c:pt>
                <c:pt idx="1794">
                  <c:v>483.8</c:v>
                </c:pt>
                <c:pt idx="1795">
                  <c:v>663.3</c:v>
                </c:pt>
                <c:pt idx="1796">
                  <c:v>631.79999999999995</c:v>
                </c:pt>
                <c:pt idx="1797">
                  <c:v>552.20000000000005</c:v>
                </c:pt>
                <c:pt idx="1798">
                  <c:v>426.8</c:v>
                </c:pt>
                <c:pt idx="1799">
                  <c:v>270</c:v>
                </c:pt>
                <c:pt idx="1800">
                  <c:v>6.4</c:v>
                </c:pt>
                <c:pt idx="1801">
                  <c:v>65.7</c:v>
                </c:pt>
                <c:pt idx="1802">
                  <c:v>132.1</c:v>
                </c:pt>
                <c:pt idx="1803">
                  <c:v>150.9</c:v>
                </c:pt>
                <c:pt idx="1804">
                  <c:v>181.3</c:v>
                </c:pt>
                <c:pt idx="1805">
                  <c:v>229</c:v>
                </c:pt>
                <c:pt idx="1806">
                  <c:v>266.89999999999969</c:v>
                </c:pt>
                <c:pt idx="1807">
                  <c:v>375.1</c:v>
                </c:pt>
                <c:pt idx="1808">
                  <c:v>405.5</c:v>
                </c:pt>
                <c:pt idx="1809">
                  <c:v>395.9</c:v>
                </c:pt>
                <c:pt idx="1810">
                  <c:v>177.4</c:v>
                </c:pt>
                <c:pt idx="1811">
                  <c:v>29.1</c:v>
                </c:pt>
                <c:pt idx="1812">
                  <c:v>186.3</c:v>
                </c:pt>
                <c:pt idx="1813">
                  <c:v>342.3</c:v>
                </c:pt>
                <c:pt idx="1814">
                  <c:v>456.2</c:v>
                </c:pt>
                <c:pt idx="1815">
                  <c:v>566.6</c:v>
                </c:pt>
                <c:pt idx="1816">
                  <c:v>641</c:v>
                </c:pt>
                <c:pt idx="1817">
                  <c:v>666.2</c:v>
                </c:pt>
                <c:pt idx="1818">
                  <c:v>634.79999999999995</c:v>
                </c:pt>
                <c:pt idx="1819">
                  <c:v>552.9</c:v>
                </c:pt>
                <c:pt idx="1820">
                  <c:v>427.7</c:v>
                </c:pt>
                <c:pt idx="1821">
                  <c:v>271.60000000000002</c:v>
                </c:pt>
                <c:pt idx="1822">
                  <c:v>92.2</c:v>
                </c:pt>
                <c:pt idx="1823">
                  <c:v>304.89999999999969</c:v>
                </c:pt>
                <c:pt idx="1824">
                  <c:v>454.3</c:v>
                </c:pt>
                <c:pt idx="1825">
                  <c:v>552.29999999999995</c:v>
                </c:pt>
                <c:pt idx="1826">
                  <c:v>623.79999999999995</c:v>
                </c:pt>
                <c:pt idx="1827">
                  <c:v>595.4</c:v>
                </c:pt>
                <c:pt idx="1828">
                  <c:v>506</c:v>
                </c:pt>
                <c:pt idx="1829">
                  <c:v>462.5</c:v>
                </c:pt>
                <c:pt idx="1830">
                  <c:v>391.1</c:v>
                </c:pt>
                <c:pt idx="1831">
                  <c:v>230.8</c:v>
                </c:pt>
                <c:pt idx="1832">
                  <c:v>97.6</c:v>
                </c:pt>
                <c:pt idx="1833">
                  <c:v>313.5</c:v>
                </c:pt>
                <c:pt idx="1834">
                  <c:v>451.7</c:v>
                </c:pt>
                <c:pt idx="1835">
                  <c:v>543.20000000000005</c:v>
                </c:pt>
                <c:pt idx="1836">
                  <c:v>610</c:v>
                </c:pt>
                <c:pt idx="1837">
                  <c:v>584</c:v>
                </c:pt>
                <c:pt idx="1838">
                  <c:v>518</c:v>
                </c:pt>
                <c:pt idx="1839">
                  <c:v>457.5</c:v>
                </c:pt>
                <c:pt idx="1840">
                  <c:v>376.4</c:v>
                </c:pt>
                <c:pt idx="1841">
                  <c:v>241.5</c:v>
                </c:pt>
                <c:pt idx="1842">
                  <c:v>167.1</c:v>
                </c:pt>
                <c:pt idx="1843">
                  <c:v>324.89999999999969</c:v>
                </c:pt>
                <c:pt idx="1844">
                  <c:v>460.6</c:v>
                </c:pt>
                <c:pt idx="1845">
                  <c:v>556.20000000000005</c:v>
                </c:pt>
                <c:pt idx="1846">
                  <c:v>631.20000000000005</c:v>
                </c:pt>
                <c:pt idx="1847">
                  <c:v>654</c:v>
                </c:pt>
                <c:pt idx="1848">
                  <c:v>620.5</c:v>
                </c:pt>
                <c:pt idx="1849">
                  <c:v>535.20000000000005</c:v>
                </c:pt>
                <c:pt idx="1850">
                  <c:v>407.5</c:v>
                </c:pt>
                <c:pt idx="1851">
                  <c:v>248.8</c:v>
                </c:pt>
                <c:pt idx="1852">
                  <c:v>159.5</c:v>
                </c:pt>
                <c:pt idx="1853">
                  <c:v>323.5</c:v>
                </c:pt>
                <c:pt idx="1854">
                  <c:v>463.8</c:v>
                </c:pt>
                <c:pt idx="1855">
                  <c:v>529.9</c:v>
                </c:pt>
                <c:pt idx="1856">
                  <c:v>475</c:v>
                </c:pt>
                <c:pt idx="1857">
                  <c:v>519.6</c:v>
                </c:pt>
                <c:pt idx="1858">
                  <c:v>545.79999999999995</c:v>
                </c:pt>
                <c:pt idx="1859">
                  <c:v>459.8</c:v>
                </c:pt>
                <c:pt idx="1860">
                  <c:v>313.10000000000002</c:v>
                </c:pt>
                <c:pt idx="1861">
                  <c:v>222.6</c:v>
                </c:pt>
                <c:pt idx="1862">
                  <c:v>156</c:v>
                </c:pt>
                <c:pt idx="1863">
                  <c:v>315.8</c:v>
                </c:pt>
                <c:pt idx="1864">
                  <c:v>451.4</c:v>
                </c:pt>
                <c:pt idx="1865">
                  <c:v>545.20000000000005</c:v>
                </c:pt>
                <c:pt idx="1866">
                  <c:v>620.6</c:v>
                </c:pt>
                <c:pt idx="1867">
                  <c:v>633.79999999999995</c:v>
                </c:pt>
                <c:pt idx="1868">
                  <c:v>602</c:v>
                </c:pt>
                <c:pt idx="1869">
                  <c:v>524.6</c:v>
                </c:pt>
                <c:pt idx="1870">
                  <c:v>394.2</c:v>
                </c:pt>
                <c:pt idx="1871">
                  <c:v>232.1</c:v>
                </c:pt>
                <c:pt idx="1872">
                  <c:v>157.6</c:v>
                </c:pt>
                <c:pt idx="1873">
                  <c:v>318</c:v>
                </c:pt>
                <c:pt idx="1874">
                  <c:v>457.5</c:v>
                </c:pt>
                <c:pt idx="1875">
                  <c:v>551.5</c:v>
                </c:pt>
                <c:pt idx="1876">
                  <c:v>631</c:v>
                </c:pt>
                <c:pt idx="1877">
                  <c:v>653.70000000000005</c:v>
                </c:pt>
                <c:pt idx="1878">
                  <c:v>617.9</c:v>
                </c:pt>
                <c:pt idx="1879">
                  <c:v>531.20000000000005</c:v>
                </c:pt>
                <c:pt idx="1880">
                  <c:v>397.8</c:v>
                </c:pt>
                <c:pt idx="1881">
                  <c:v>56.9</c:v>
                </c:pt>
                <c:pt idx="1882">
                  <c:v>196</c:v>
                </c:pt>
                <c:pt idx="1883">
                  <c:v>346.8</c:v>
                </c:pt>
                <c:pt idx="1884">
                  <c:v>499.5</c:v>
                </c:pt>
                <c:pt idx="1885">
                  <c:v>645.1</c:v>
                </c:pt>
                <c:pt idx="1886">
                  <c:v>769.2</c:v>
                </c:pt>
                <c:pt idx="1887">
                  <c:v>854.8</c:v>
                </c:pt>
                <c:pt idx="1888">
                  <c:v>893.2</c:v>
                </c:pt>
                <c:pt idx="1889">
                  <c:v>874.5</c:v>
                </c:pt>
                <c:pt idx="1890">
                  <c:v>810</c:v>
                </c:pt>
                <c:pt idx="1891">
                  <c:v>709.3</c:v>
                </c:pt>
                <c:pt idx="1892">
                  <c:v>571.79999999999995</c:v>
                </c:pt>
                <c:pt idx="1893">
                  <c:v>235.5</c:v>
                </c:pt>
                <c:pt idx="1894">
                  <c:v>74</c:v>
                </c:pt>
                <c:pt idx="1895">
                  <c:v>55.2</c:v>
                </c:pt>
                <c:pt idx="1896">
                  <c:v>182.5</c:v>
                </c:pt>
                <c:pt idx="1897">
                  <c:v>336.8</c:v>
                </c:pt>
                <c:pt idx="1898">
                  <c:v>501.2</c:v>
                </c:pt>
                <c:pt idx="1899">
                  <c:v>638.79999999999995</c:v>
                </c:pt>
                <c:pt idx="1900">
                  <c:v>715.8</c:v>
                </c:pt>
                <c:pt idx="1901">
                  <c:v>773.7</c:v>
                </c:pt>
                <c:pt idx="1902">
                  <c:v>879.8</c:v>
                </c:pt>
                <c:pt idx="1903">
                  <c:v>861.1</c:v>
                </c:pt>
                <c:pt idx="1904">
                  <c:v>799.4</c:v>
                </c:pt>
                <c:pt idx="1905">
                  <c:v>693.5</c:v>
                </c:pt>
                <c:pt idx="1906">
                  <c:v>549.70000000000005</c:v>
                </c:pt>
                <c:pt idx="1907">
                  <c:v>215.9</c:v>
                </c:pt>
                <c:pt idx="1908">
                  <c:v>60.6</c:v>
                </c:pt>
                <c:pt idx="1909">
                  <c:v>43.7</c:v>
                </c:pt>
                <c:pt idx="1910">
                  <c:v>174</c:v>
                </c:pt>
                <c:pt idx="1911">
                  <c:v>318.60000000000002</c:v>
                </c:pt>
                <c:pt idx="1912">
                  <c:v>454.2</c:v>
                </c:pt>
                <c:pt idx="1913">
                  <c:v>558</c:v>
                </c:pt>
                <c:pt idx="1914">
                  <c:v>696.3</c:v>
                </c:pt>
                <c:pt idx="1915">
                  <c:v>794.7</c:v>
                </c:pt>
                <c:pt idx="1916">
                  <c:v>773.3</c:v>
                </c:pt>
                <c:pt idx="1917">
                  <c:v>687.2</c:v>
                </c:pt>
                <c:pt idx="1918">
                  <c:v>771.9</c:v>
                </c:pt>
                <c:pt idx="1919">
                  <c:v>674.5</c:v>
                </c:pt>
                <c:pt idx="1920">
                  <c:v>537.29999999999995</c:v>
                </c:pt>
                <c:pt idx="1921">
                  <c:v>213.4</c:v>
                </c:pt>
                <c:pt idx="1922">
                  <c:v>75.8</c:v>
                </c:pt>
                <c:pt idx="1923">
                  <c:v>49.3</c:v>
                </c:pt>
                <c:pt idx="1924">
                  <c:v>178.6</c:v>
                </c:pt>
                <c:pt idx="1925">
                  <c:v>244.2</c:v>
                </c:pt>
                <c:pt idx="1926">
                  <c:v>230.1</c:v>
                </c:pt>
                <c:pt idx="1927">
                  <c:v>241.2</c:v>
                </c:pt>
                <c:pt idx="1928">
                  <c:v>345.9</c:v>
                </c:pt>
                <c:pt idx="1929">
                  <c:v>477.5</c:v>
                </c:pt>
                <c:pt idx="1930">
                  <c:v>462.6</c:v>
                </c:pt>
                <c:pt idx="1931">
                  <c:v>483.6</c:v>
                </c:pt>
                <c:pt idx="1932">
                  <c:v>506.7</c:v>
                </c:pt>
                <c:pt idx="1933">
                  <c:v>502</c:v>
                </c:pt>
                <c:pt idx="1934">
                  <c:v>364.4</c:v>
                </c:pt>
                <c:pt idx="1935">
                  <c:v>137.9</c:v>
                </c:pt>
                <c:pt idx="1936">
                  <c:v>39.200000000000003</c:v>
                </c:pt>
                <c:pt idx="1937">
                  <c:v>60.6</c:v>
                </c:pt>
                <c:pt idx="1938">
                  <c:v>203.2</c:v>
                </c:pt>
                <c:pt idx="1939">
                  <c:v>362.6</c:v>
                </c:pt>
                <c:pt idx="1940">
                  <c:v>530</c:v>
                </c:pt>
                <c:pt idx="1941">
                  <c:v>681.8</c:v>
                </c:pt>
                <c:pt idx="1942">
                  <c:v>809.2</c:v>
                </c:pt>
                <c:pt idx="1943">
                  <c:v>899.1</c:v>
                </c:pt>
                <c:pt idx="1944">
                  <c:v>938.4</c:v>
                </c:pt>
                <c:pt idx="1945">
                  <c:v>915.8</c:v>
                </c:pt>
                <c:pt idx="1946">
                  <c:v>848.8</c:v>
                </c:pt>
                <c:pt idx="1947">
                  <c:v>694.5</c:v>
                </c:pt>
                <c:pt idx="1948">
                  <c:v>547.6</c:v>
                </c:pt>
                <c:pt idx="1949">
                  <c:v>29.7</c:v>
                </c:pt>
                <c:pt idx="1950">
                  <c:v>27.5</c:v>
                </c:pt>
                <c:pt idx="1951">
                  <c:v>25.1</c:v>
                </c:pt>
                <c:pt idx="1952">
                  <c:v>106.9</c:v>
                </c:pt>
                <c:pt idx="1953">
                  <c:v>207.9</c:v>
                </c:pt>
                <c:pt idx="1954">
                  <c:v>348.5</c:v>
                </c:pt>
                <c:pt idx="1955">
                  <c:v>486.4</c:v>
                </c:pt>
                <c:pt idx="1956">
                  <c:v>316.2</c:v>
                </c:pt>
                <c:pt idx="1957">
                  <c:v>591.20000000000005</c:v>
                </c:pt>
                <c:pt idx="1958">
                  <c:v>553.5</c:v>
                </c:pt>
                <c:pt idx="1959">
                  <c:v>669.2</c:v>
                </c:pt>
                <c:pt idx="1960">
                  <c:v>722.5</c:v>
                </c:pt>
                <c:pt idx="1961">
                  <c:v>411</c:v>
                </c:pt>
                <c:pt idx="1962">
                  <c:v>373.1</c:v>
                </c:pt>
                <c:pt idx="1963">
                  <c:v>237.4</c:v>
                </c:pt>
                <c:pt idx="1964">
                  <c:v>84.2</c:v>
                </c:pt>
                <c:pt idx="1965">
                  <c:v>33.1</c:v>
                </c:pt>
                <c:pt idx="1966">
                  <c:v>123.4</c:v>
                </c:pt>
                <c:pt idx="1967">
                  <c:v>120.7</c:v>
                </c:pt>
                <c:pt idx="1968">
                  <c:v>352.2</c:v>
                </c:pt>
                <c:pt idx="1969">
                  <c:v>414.4</c:v>
                </c:pt>
                <c:pt idx="1970">
                  <c:v>215.6</c:v>
                </c:pt>
                <c:pt idx="1971">
                  <c:v>409.2</c:v>
                </c:pt>
                <c:pt idx="1972">
                  <c:v>184.9</c:v>
                </c:pt>
                <c:pt idx="1973">
                  <c:v>115.1</c:v>
                </c:pt>
                <c:pt idx="1974">
                  <c:v>236.7</c:v>
                </c:pt>
                <c:pt idx="1975">
                  <c:v>571.20000000000005</c:v>
                </c:pt>
                <c:pt idx="1976">
                  <c:v>259.7</c:v>
                </c:pt>
                <c:pt idx="1977">
                  <c:v>58.4</c:v>
                </c:pt>
                <c:pt idx="1978">
                  <c:v>12.1</c:v>
                </c:pt>
                <c:pt idx="1979">
                  <c:v>15.1</c:v>
                </c:pt>
                <c:pt idx="1980">
                  <c:v>99.3</c:v>
                </c:pt>
                <c:pt idx="1981">
                  <c:v>270.10000000000002</c:v>
                </c:pt>
                <c:pt idx="1982">
                  <c:v>492.5</c:v>
                </c:pt>
                <c:pt idx="1983">
                  <c:v>649.79999999999995</c:v>
                </c:pt>
                <c:pt idx="1984">
                  <c:v>772.5</c:v>
                </c:pt>
                <c:pt idx="1985">
                  <c:v>799.4</c:v>
                </c:pt>
                <c:pt idx="1986">
                  <c:v>855</c:v>
                </c:pt>
                <c:pt idx="1987">
                  <c:v>803.8</c:v>
                </c:pt>
                <c:pt idx="1988">
                  <c:v>675.3</c:v>
                </c:pt>
                <c:pt idx="1989">
                  <c:v>583.6</c:v>
                </c:pt>
                <c:pt idx="1990">
                  <c:v>476</c:v>
                </c:pt>
                <c:pt idx="1991">
                  <c:v>233.1</c:v>
                </c:pt>
                <c:pt idx="1992">
                  <c:v>71.8</c:v>
                </c:pt>
                <c:pt idx="1993">
                  <c:v>50.8</c:v>
                </c:pt>
                <c:pt idx="1994">
                  <c:v>188.3</c:v>
                </c:pt>
                <c:pt idx="1995">
                  <c:v>340.4</c:v>
                </c:pt>
                <c:pt idx="1996">
                  <c:v>495.2</c:v>
                </c:pt>
                <c:pt idx="1997">
                  <c:v>638.9</c:v>
                </c:pt>
                <c:pt idx="1998">
                  <c:v>765.4</c:v>
                </c:pt>
                <c:pt idx="1999">
                  <c:v>827.5</c:v>
                </c:pt>
                <c:pt idx="2000">
                  <c:v>713.3</c:v>
                </c:pt>
                <c:pt idx="2001">
                  <c:v>514</c:v>
                </c:pt>
                <c:pt idx="2002">
                  <c:v>689.2</c:v>
                </c:pt>
                <c:pt idx="2003">
                  <c:v>479.4</c:v>
                </c:pt>
                <c:pt idx="2004">
                  <c:v>393.5</c:v>
                </c:pt>
                <c:pt idx="2005">
                  <c:v>228.2</c:v>
                </c:pt>
                <c:pt idx="2006">
                  <c:v>65.2</c:v>
                </c:pt>
                <c:pt idx="2007">
                  <c:v>48.3</c:v>
                </c:pt>
                <c:pt idx="2008">
                  <c:v>188.1</c:v>
                </c:pt>
                <c:pt idx="2009">
                  <c:v>343.2</c:v>
                </c:pt>
                <c:pt idx="2010">
                  <c:v>501.6</c:v>
                </c:pt>
                <c:pt idx="2011">
                  <c:v>647.6</c:v>
                </c:pt>
                <c:pt idx="2012">
                  <c:v>769.1</c:v>
                </c:pt>
                <c:pt idx="2013">
                  <c:v>853.4</c:v>
                </c:pt>
                <c:pt idx="2014">
                  <c:v>885.8</c:v>
                </c:pt>
                <c:pt idx="2015">
                  <c:v>874.8</c:v>
                </c:pt>
                <c:pt idx="2016">
                  <c:v>796.6</c:v>
                </c:pt>
                <c:pt idx="2017">
                  <c:v>653.5</c:v>
                </c:pt>
                <c:pt idx="2018">
                  <c:v>537.29999999999995</c:v>
                </c:pt>
                <c:pt idx="2019">
                  <c:v>237.9</c:v>
                </c:pt>
                <c:pt idx="2020">
                  <c:v>78.8</c:v>
                </c:pt>
                <c:pt idx="2021">
                  <c:v>47.8</c:v>
                </c:pt>
                <c:pt idx="2022">
                  <c:v>194.6</c:v>
                </c:pt>
                <c:pt idx="2023">
                  <c:v>358.5</c:v>
                </c:pt>
                <c:pt idx="2024">
                  <c:v>523.20000000000005</c:v>
                </c:pt>
                <c:pt idx="2025">
                  <c:v>676.1</c:v>
                </c:pt>
                <c:pt idx="2026">
                  <c:v>805.8</c:v>
                </c:pt>
                <c:pt idx="2027">
                  <c:v>897.3</c:v>
                </c:pt>
                <c:pt idx="2028">
                  <c:v>939.3</c:v>
                </c:pt>
                <c:pt idx="2029">
                  <c:v>921</c:v>
                </c:pt>
                <c:pt idx="2030">
                  <c:v>854.5</c:v>
                </c:pt>
                <c:pt idx="2031">
                  <c:v>745.6</c:v>
                </c:pt>
                <c:pt idx="2032">
                  <c:v>598.20000000000005</c:v>
                </c:pt>
                <c:pt idx="2033">
                  <c:v>246.9</c:v>
                </c:pt>
                <c:pt idx="2034">
                  <c:v>88.6</c:v>
                </c:pt>
                <c:pt idx="2035">
                  <c:v>6.8</c:v>
                </c:pt>
                <c:pt idx="2036">
                  <c:v>101</c:v>
                </c:pt>
                <c:pt idx="2037">
                  <c:v>308.10000000000002</c:v>
                </c:pt>
                <c:pt idx="2038">
                  <c:v>432</c:v>
                </c:pt>
                <c:pt idx="2039">
                  <c:v>564.70000000000005</c:v>
                </c:pt>
                <c:pt idx="2040">
                  <c:v>711</c:v>
                </c:pt>
                <c:pt idx="2041">
                  <c:v>757.8</c:v>
                </c:pt>
                <c:pt idx="2042">
                  <c:v>722.3</c:v>
                </c:pt>
                <c:pt idx="2043">
                  <c:v>600.6</c:v>
                </c:pt>
                <c:pt idx="2044">
                  <c:v>612.1</c:v>
                </c:pt>
                <c:pt idx="2045">
                  <c:v>528.79999999999995</c:v>
                </c:pt>
                <c:pt idx="2046">
                  <c:v>434.5</c:v>
                </c:pt>
                <c:pt idx="2047">
                  <c:v>224.2</c:v>
                </c:pt>
                <c:pt idx="2048">
                  <c:v>59.7</c:v>
                </c:pt>
                <c:pt idx="2049">
                  <c:v>19.399999999999999</c:v>
                </c:pt>
                <c:pt idx="2050">
                  <c:v>117.3</c:v>
                </c:pt>
                <c:pt idx="2051">
                  <c:v>163.5</c:v>
                </c:pt>
                <c:pt idx="2052">
                  <c:v>224.1</c:v>
                </c:pt>
                <c:pt idx="2053">
                  <c:v>195.5</c:v>
                </c:pt>
                <c:pt idx="2054">
                  <c:v>270.5</c:v>
                </c:pt>
                <c:pt idx="2055">
                  <c:v>350.8</c:v>
                </c:pt>
                <c:pt idx="2056">
                  <c:v>560.29999999999995</c:v>
                </c:pt>
                <c:pt idx="2057">
                  <c:v>517.20000000000005</c:v>
                </c:pt>
                <c:pt idx="2058">
                  <c:v>663.4</c:v>
                </c:pt>
                <c:pt idx="2059">
                  <c:v>611.4</c:v>
                </c:pt>
                <c:pt idx="2060">
                  <c:v>449.6</c:v>
                </c:pt>
                <c:pt idx="2061">
                  <c:v>220.7</c:v>
                </c:pt>
                <c:pt idx="2062">
                  <c:v>60.9</c:v>
                </c:pt>
                <c:pt idx="2063">
                  <c:v>26.2</c:v>
                </c:pt>
                <c:pt idx="2064">
                  <c:v>116.6</c:v>
                </c:pt>
                <c:pt idx="2065">
                  <c:v>295.5</c:v>
                </c:pt>
                <c:pt idx="2066">
                  <c:v>428.6</c:v>
                </c:pt>
                <c:pt idx="2067">
                  <c:v>555.6</c:v>
                </c:pt>
                <c:pt idx="2068">
                  <c:v>491.9</c:v>
                </c:pt>
                <c:pt idx="2069">
                  <c:v>178.4</c:v>
                </c:pt>
                <c:pt idx="2070">
                  <c:v>123</c:v>
                </c:pt>
                <c:pt idx="2071">
                  <c:v>95.8</c:v>
                </c:pt>
                <c:pt idx="2072">
                  <c:v>164.2</c:v>
                </c:pt>
                <c:pt idx="2073">
                  <c:v>289</c:v>
                </c:pt>
                <c:pt idx="2074">
                  <c:v>118.6</c:v>
                </c:pt>
                <c:pt idx="2075">
                  <c:v>13.9</c:v>
                </c:pt>
                <c:pt idx="2076">
                  <c:v>29.4</c:v>
                </c:pt>
                <c:pt idx="2077">
                  <c:v>155.6</c:v>
                </c:pt>
                <c:pt idx="2078">
                  <c:v>317.5</c:v>
                </c:pt>
                <c:pt idx="2079">
                  <c:v>180.6</c:v>
                </c:pt>
                <c:pt idx="2080">
                  <c:v>369.3</c:v>
                </c:pt>
                <c:pt idx="2081">
                  <c:v>194.2</c:v>
                </c:pt>
                <c:pt idx="2082">
                  <c:v>215.9</c:v>
                </c:pt>
                <c:pt idx="2083">
                  <c:v>829.5</c:v>
                </c:pt>
                <c:pt idx="2084">
                  <c:v>893.5</c:v>
                </c:pt>
                <c:pt idx="2085">
                  <c:v>833.5</c:v>
                </c:pt>
                <c:pt idx="2086">
                  <c:v>720.6</c:v>
                </c:pt>
                <c:pt idx="2087">
                  <c:v>582.70000000000005</c:v>
                </c:pt>
                <c:pt idx="2088">
                  <c:v>248.5</c:v>
                </c:pt>
                <c:pt idx="2089">
                  <c:v>87.3</c:v>
                </c:pt>
                <c:pt idx="2090">
                  <c:v>35.800000000000004</c:v>
                </c:pt>
                <c:pt idx="2091">
                  <c:v>164.4</c:v>
                </c:pt>
                <c:pt idx="2092">
                  <c:v>313.89999999999969</c:v>
                </c:pt>
                <c:pt idx="2093">
                  <c:v>465.2</c:v>
                </c:pt>
                <c:pt idx="2094">
                  <c:v>615.1</c:v>
                </c:pt>
                <c:pt idx="2095">
                  <c:v>749.2</c:v>
                </c:pt>
                <c:pt idx="2096">
                  <c:v>844.1</c:v>
                </c:pt>
                <c:pt idx="2097">
                  <c:v>878.2</c:v>
                </c:pt>
                <c:pt idx="2098">
                  <c:v>746</c:v>
                </c:pt>
                <c:pt idx="2099">
                  <c:v>751.5</c:v>
                </c:pt>
                <c:pt idx="2100">
                  <c:v>681.6</c:v>
                </c:pt>
                <c:pt idx="2101">
                  <c:v>568</c:v>
                </c:pt>
                <c:pt idx="2102">
                  <c:v>230.2</c:v>
                </c:pt>
                <c:pt idx="2103">
                  <c:v>73.599999999999994</c:v>
                </c:pt>
                <c:pt idx="2104">
                  <c:v>41.4</c:v>
                </c:pt>
                <c:pt idx="2105">
                  <c:v>186.6</c:v>
                </c:pt>
                <c:pt idx="2106">
                  <c:v>351</c:v>
                </c:pt>
                <c:pt idx="2107">
                  <c:v>517.6</c:v>
                </c:pt>
                <c:pt idx="2108">
                  <c:v>672.9</c:v>
                </c:pt>
                <c:pt idx="2109">
                  <c:v>800.7</c:v>
                </c:pt>
                <c:pt idx="2110">
                  <c:v>893.3</c:v>
                </c:pt>
                <c:pt idx="2111">
                  <c:v>932.9</c:v>
                </c:pt>
                <c:pt idx="2112">
                  <c:v>915.1</c:v>
                </c:pt>
                <c:pt idx="2113">
                  <c:v>849.3</c:v>
                </c:pt>
                <c:pt idx="2114">
                  <c:v>742</c:v>
                </c:pt>
                <c:pt idx="2115">
                  <c:v>597.70000000000005</c:v>
                </c:pt>
                <c:pt idx="2116">
                  <c:v>244.7</c:v>
                </c:pt>
                <c:pt idx="2117">
                  <c:v>80.099999999999994</c:v>
                </c:pt>
                <c:pt idx="2118">
                  <c:v>32.800000000000004</c:v>
                </c:pt>
                <c:pt idx="2119">
                  <c:v>71.8</c:v>
                </c:pt>
                <c:pt idx="2120">
                  <c:v>173.9</c:v>
                </c:pt>
                <c:pt idx="2121">
                  <c:v>320.89999999999969</c:v>
                </c:pt>
                <c:pt idx="2122">
                  <c:v>473.8</c:v>
                </c:pt>
                <c:pt idx="2123">
                  <c:v>466</c:v>
                </c:pt>
                <c:pt idx="2124">
                  <c:v>552.70000000000005</c:v>
                </c:pt>
                <c:pt idx="2125">
                  <c:v>526.1</c:v>
                </c:pt>
                <c:pt idx="2126">
                  <c:v>793.7</c:v>
                </c:pt>
                <c:pt idx="2127">
                  <c:v>727.8</c:v>
                </c:pt>
                <c:pt idx="2128">
                  <c:v>683.8</c:v>
                </c:pt>
                <c:pt idx="2129">
                  <c:v>549</c:v>
                </c:pt>
                <c:pt idx="2130">
                  <c:v>212.6</c:v>
                </c:pt>
                <c:pt idx="2131">
                  <c:v>59.5</c:v>
                </c:pt>
                <c:pt idx="2132">
                  <c:v>35</c:v>
                </c:pt>
                <c:pt idx="2133">
                  <c:v>178.8</c:v>
                </c:pt>
                <c:pt idx="2134">
                  <c:v>342.2</c:v>
                </c:pt>
                <c:pt idx="2135">
                  <c:v>507.3</c:v>
                </c:pt>
                <c:pt idx="2136">
                  <c:v>660.9</c:v>
                </c:pt>
                <c:pt idx="2137">
                  <c:v>789.7</c:v>
                </c:pt>
                <c:pt idx="2138">
                  <c:v>882.4</c:v>
                </c:pt>
                <c:pt idx="2139">
                  <c:v>924.5</c:v>
                </c:pt>
                <c:pt idx="2140">
                  <c:v>903.8</c:v>
                </c:pt>
                <c:pt idx="2141">
                  <c:v>835.2</c:v>
                </c:pt>
                <c:pt idx="2142">
                  <c:v>670</c:v>
                </c:pt>
                <c:pt idx="2143">
                  <c:v>580.5</c:v>
                </c:pt>
                <c:pt idx="2144">
                  <c:v>237</c:v>
                </c:pt>
                <c:pt idx="2145">
                  <c:v>75.2</c:v>
                </c:pt>
                <c:pt idx="2146">
                  <c:v>7.5</c:v>
                </c:pt>
                <c:pt idx="2147">
                  <c:v>66.5</c:v>
                </c:pt>
                <c:pt idx="2148">
                  <c:v>315</c:v>
                </c:pt>
                <c:pt idx="2149">
                  <c:v>489.2</c:v>
                </c:pt>
                <c:pt idx="2150">
                  <c:v>637.20000000000005</c:v>
                </c:pt>
                <c:pt idx="2151">
                  <c:v>700.7</c:v>
                </c:pt>
                <c:pt idx="2152">
                  <c:v>691</c:v>
                </c:pt>
                <c:pt idx="2153">
                  <c:v>858.2</c:v>
                </c:pt>
                <c:pt idx="2154">
                  <c:v>581.4</c:v>
                </c:pt>
                <c:pt idx="2155">
                  <c:v>509.5</c:v>
                </c:pt>
                <c:pt idx="2156">
                  <c:v>430.9</c:v>
                </c:pt>
                <c:pt idx="2157">
                  <c:v>364.2</c:v>
                </c:pt>
                <c:pt idx="2158">
                  <c:v>34.800000000000004</c:v>
                </c:pt>
                <c:pt idx="2159">
                  <c:v>171.9</c:v>
                </c:pt>
                <c:pt idx="2160">
                  <c:v>321.8</c:v>
                </c:pt>
                <c:pt idx="2161">
                  <c:v>469.5</c:v>
                </c:pt>
                <c:pt idx="2162">
                  <c:v>611.70000000000005</c:v>
                </c:pt>
                <c:pt idx="2163">
                  <c:v>767</c:v>
                </c:pt>
                <c:pt idx="2164">
                  <c:v>859.8</c:v>
                </c:pt>
                <c:pt idx="2165">
                  <c:v>827.8</c:v>
                </c:pt>
                <c:pt idx="2166">
                  <c:v>794.9</c:v>
                </c:pt>
                <c:pt idx="2167">
                  <c:v>700.8</c:v>
                </c:pt>
                <c:pt idx="2168">
                  <c:v>586.20000000000005</c:v>
                </c:pt>
                <c:pt idx="2169">
                  <c:v>511.5</c:v>
                </c:pt>
                <c:pt idx="2170">
                  <c:v>27.5</c:v>
                </c:pt>
                <c:pt idx="2171">
                  <c:v>28</c:v>
                </c:pt>
                <c:pt idx="2172">
                  <c:v>28.3</c:v>
                </c:pt>
                <c:pt idx="2173">
                  <c:v>165.1</c:v>
                </c:pt>
                <c:pt idx="2174">
                  <c:v>265.5</c:v>
                </c:pt>
                <c:pt idx="2175">
                  <c:v>317</c:v>
                </c:pt>
                <c:pt idx="2176">
                  <c:v>268</c:v>
                </c:pt>
                <c:pt idx="2177">
                  <c:v>230.9</c:v>
                </c:pt>
                <c:pt idx="2178">
                  <c:v>186.8</c:v>
                </c:pt>
                <c:pt idx="2179">
                  <c:v>215.9</c:v>
                </c:pt>
                <c:pt idx="2180">
                  <c:v>250.6</c:v>
                </c:pt>
                <c:pt idx="2181">
                  <c:v>239.2</c:v>
                </c:pt>
                <c:pt idx="2182">
                  <c:v>254.4</c:v>
                </c:pt>
                <c:pt idx="2183">
                  <c:v>171.6</c:v>
                </c:pt>
                <c:pt idx="2184">
                  <c:v>5.7</c:v>
                </c:pt>
                <c:pt idx="2185">
                  <c:v>58.5</c:v>
                </c:pt>
                <c:pt idx="2186">
                  <c:v>112.4</c:v>
                </c:pt>
                <c:pt idx="2187">
                  <c:v>228.2</c:v>
                </c:pt>
                <c:pt idx="2188">
                  <c:v>227.3</c:v>
                </c:pt>
                <c:pt idx="2189">
                  <c:v>232.6</c:v>
                </c:pt>
                <c:pt idx="2190">
                  <c:v>256.60000000000002</c:v>
                </c:pt>
                <c:pt idx="2191">
                  <c:v>212.3</c:v>
                </c:pt>
                <c:pt idx="2192">
                  <c:v>396</c:v>
                </c:pt>
                <c:pt idx="2193">
                  <c:v>313.5</c:v>
                </c:pt>
                <c:pt idx="2194">
                  <c:v>311.39999999999969</c:v>
                </c:pt>
                <c:pt idx="2195">
                  <c:v>442.1</c:v>
                </c:pt>
                <c:pt idx="2196">
                  <c:v>215.9</c:v>
                </c:pt>
                <c:pt idx="2197">
                  <c:v>66.099999999999994</c:v>
                </c:pt>
                <c:pt idx="2198">
                  <c:v>18.600000000000001</c:v>
                </c:pt>
                <c:pt idx="2199">
                  <c:v>88.8</c:v>
                </c:pt>
                <c:pt idx="2200">
                  <c:v>109.7</c:v>
                </c:pt>
                <c:pt idx="2201">
                  <c:v>181.6</c:v>
                </c:pt>
                <c:pt idx="2202">
                  <c:v>167.4</c:v>
                </c:pt>
                <c:pt idx="2203">
                  <c:v>504.8</c:v>
                </c:pt>
                <c:pt idx="2204">
                  <c:v>278.7</c:v>
                </c:pt>
                <c:pt idx="2205">
                  <c:v>247.6</c:v>
                </c:pt>
                <c:pt idx="2206">
                  <c:v>311.89999999999969</c:v>
                </c:pt>
                <c:pt idx="2207">
                  <c:v>72.099999999999994</c:v>
                </c:pt>
                <c:pt idx="2208">
                  <c:v>35.9</c:v>
                </c:pt>
                <c:pt idx="2209">
                  <c:v>37</c:v>
                </c:pt>
                <c:pt idx="2210">
                  <c:v>212.4</c:v>
                </c:pt>
                <c:pt idx="2211">
                  <c:v>66.5</c:v>
                </c:pt>
                <c:pt idx="2212">
                  <c:v>16.899999999999999</c:v>
                </c:pt>
                <c:pt idx="2213">
                  <c:v>124.2</c:v>
                </c:pt>
                <c:pt idx="2214">
                  <c:v>243.9</c:v>
                </c:pt>
                <c:pt idx="2215">
                  <c:v>334</c:v>
                </c:pt>
                <c:pt idx="2216">
                  <c:v>594.5</c:v>
                </c:pt>
                <c:pt idx="2217">
                  <c:v>733.8</c:v>
                </c:pt>
                <c:pt idx="2218">
                  <c:v>858.5</c:v>
                </c:pt>
                <c:pt idx="2219">
                  <c:v>900.8</c:v>
                </c:pt>
                <c:pt idx="2220">
                  <c:v>729.2</c:v>
                </c:pt>
                <c:pt idx="2221">
                  <c:v>712.2</c:v>
                </c:pt>
                <c:pt idx="2222">
                  <c:v>638.20000000000005</c:v>
                </c:pt>
                <c:pt idx="2223">
                  <c:v>532.5</c:v>
                </c:pt>
                <c:pt idx="2224">
                  <c:v>222.6</c:v>
                </c:pt>
                <c:pt idx="2225">
                  <c:v>59.9</c:v>
                </c:pt>
                <c:pt idx="2226">
                  <c:v>27.5</c:v>
                </c:pt>
                <c:pt idx="2227">
                  <c:v>168.4</c:v>
                </c:pt>
                <c:pt idx="2228">
                  <c:v>334.9</c:v>
                </c:pt>
                <c:pt idx="2229">
                  <c:v>504.7</c:v>
                </c:pt>
                <c:pt idx="2230">
                  <c:v>661.2</c:v>
                </c:pt>
                <c:pt idx="2231">
                  <c:v>790.4</c:v>
                </c:pt>
                <c:pt idx="2232">
                  <c:v>883.3</c:v>
                </c:pt>
                <c:pt idx="2233">
                  <c:v>922.5</c:v>
                </c:pt>
                <c:pt idx="2234">
                  <c:v>907.1</c:v>
                </c:pt>
                <c:pt idx="2235">
                  <c:v>841.4</c:v>
                </c:pt>
                <c:pt idx="2236">
                  <c:v>728.7</c:v>
                </c:pt>
                <c:pt idx="2237">
                  <c:v>582.79999999999995</c:v>
                </c:pt>
                <c:pt idx="2238">
                  <c:v>222.6</c:v>
                </c:pt>
                <c:pt idx="2239">
                  <c:v>61.5</c:v>
                </c:pt>
                <c:pt idx="2240">
                  <c:v>14.6</c:v>
                </c:pt>
                <c:pt idx="2241">
                  <c:v>86.4</c:v>
                </c:pt>
                <c:pt idx="2242">
                  <c:v>107.6</c:v>
                </c:pt>
                <c:pt idx="2243">
                  <c:v>294.10000000000002</c:v>
                </c:pt>
                <c:pt idx="2244">
                  <c:v>531.20000000000005</c:v>
                </c:pt>
                <c:pt idx="2245">
                  <c:v>735.9</c:v>
                </c:pt>
                <c:pt idx="2246">
                  <c:v>840.3</c:v>
                </c:pt>
                <c:pt idx="2247">
                  <c:v>883.6</c:v>
                </c:pt>
                <c:pt idx="2248">
                  <c:v>867.7</c:v>
                </c:pt>
                <c:pt idx="2249">
                  <c:v>803.9</c:v>
                </c:pt>
                <c:pt idx="2250">
                  <c:v>689.8</c:v>
                </c:pt>
                <c:pt idx="2251">
                  <c:v>553.20000000000005</c:v>
                </c:pt>
                <c:pt idx="2252">
                  <c:v>209.4</c:v>
                </c:pt>
                <c:pt idx="2253">
                  <c:v>51.5</c:v>
                </c:pt>
                <c:pt idx="2254">
                  <c:v>33.300000000000004</c:v>
                </c:pt>
                <c:pt idx="2255">
                  <c:v>98.6</c:v>
                </c:pt>
                <c:pt idx="2256">
                  <c:v>206.2</c:v>
                </c:pt>
                <c:pt idx="2257">
                  <c:v>338.2</c:v>
                </c:pt>
                <c:pt idx="2258">
                  <c:v>384.6</c:v>
                </c:pt>
                <c:pt idx="2259">
                  <c:v>56.9</c:v>
                </c:pt>
                <c:pt idx="2260">
                  <c:v>113.3</c:v>
                </c:pt>
                <c:pt idx="2261">
                  <c:v>119.6</c:v>
                </c:pt>
                <c:pt idx="2262">
                  <c:v>170.4</c:v>
                </c:pt>
                <c:pt idx="2263">
                  <c:v>324.8</c:v>
                </c:pt>
                <c:pt idx="2264">
                  <c:v>204.7</c:v>
                </c:pt>
                <c:pt idx="2265">
                  <c:v>66.2</c:v>
                </c:pt>
                <c:pt idx="2266">
                  <c:v>27.4</c:v>
                </c:pt>
                <c:pt idx="2267">
                  <c:v>159.5</c:v>
                </c:pt>
                <c:pt idx="2268">
                  <c:v>326.2</c:v>
                </c:pt>
                <c:pt idx="2269">
                  <c:v>495.4</c:v>
                </c:pt>
                <c:pt idx="2270">
                  <c:v>606.4</c:v>
                </c:pt>
                <c:pt idx="2271">
                  <c:v>665.9</c:v>
                </c:pt>
                <c:pt idx="2272">
                  <c:v>868.9</c:v>
                </c:pt>
                <c:pt idx="2273">
                  <c:v>843.9</c:v>
                </c:pt>
                <c:pt idx="2274">
                  <c:v>813.2</c:v>
                </c:pt>
                <c:pt idx="2275">
                  <c:v>715.8</c:v>
                </c:pt>
                <c:pt idx="2276">
                  <c:v>618.20000000000005</c:v>
                </c:pt>
                <c:pt idx="2277">
                  <c:v>562</c:v>
                </c:pt>
                <c:pt idx="2278">
                  <c:v>213.4</c:v>
                </c:pt>
                <c:pt idx="2279">
                  <c:v>53.2</c:v>
                </c:pt>
                <c:pt idx="2280">
                  <c:v>75.099999999999994</c:v>
                </c:pt>
                <c:pt idx="2281">
                  <c:v>140.4</c:v>
                </c:pt>
                <c:pt idx="2282">
                  <c:v>218.7</c:v>
                </c:pt>
                <c:pt idx="2283">
                  <c:v>242.6</c:v>
                </c:pt>
                <c:pt idx="2284">
                  <c:v>301.39999999999969</c:v>
                </c:pt>
                <c:pt idx="2285">
                  <c:v>475</c:v>
                </c:pt>
                <c:pt idx="2286">
                  <c:v>615.20000000000005</c:v>
                </c:pt>
                <c:pt idx="2287">
                  <c:v>743.7</c:v>
                </c:pt>
                <c:pt idx="2288">
                  <c:v>757</c:v>
                </c:pt>
                <c:pt idx="2289">
                  <c:v>661.9</c:v>
                </c:pt>
                <c:pt idx="2290">
                  <c:v>528</c:v>
                </c:pt>
                <c:pt idx="2291">
                  <c:v>188.4</c:v>
                </c:pt>
                <c:pt idx="2292">
                  <c:v>39</c:v>
                </c:pt>
                <c:pt idx="2293">
                  <c:v>604.5</c:v>
                </c:pt>
                <c:pt idx="2294">
                  <c:v>683.2</c:v>
                </c:pt>
                <c:pt idx="2295">
                  <c:v>719.5</c:v>
                </c:pt>
                <c:pt idx="2296">
                  <c:v>846.5</c:v>
                </c:pt>
                <c:pt idx="2297">
                  <c:v>856.4</c:v>
                </c:pt>
                <c:pt idx="2298">
                  <c:v>797.6</c:v>
                </c:pt>
                <c:pt idx="2299">
                  <c:v>686.8</c:v>
                </c:pt>
                <c:pt idx="2300">
                  <c:v>533.1</c:v>
                </c:pt>
                <c:pt idx="2301">
                  <c:v>93.2</c:v>
                </c:pt>
                <c:pt idx="2302">
                  <c:v>22.1</c:v>
                </c:pt>
                <c:pt idx="2303">
                  <c:v>108.6</c:v>
                </c:pt>
                <c:pt idx="2304">
                  <c:v>277.2</c:v>
                </c:pt>
                <c:pt idx="2305">
                  <c:v>309.10000000000002</c:v>
                </c:pt>
                <c:pt idx="2306">
                  <c:v>295.3</c:v>
                </c:pt>
                <c:pt idx="2307">
                  <c:v>420.8</c:v>
                </c:pt>
                <c:pt idx="2308">
                  <c:v>537.29999999999995</c:v>
                </c:pt>
                <c:pt idx="2309">
                  <c:v>367.8</c:v>
                </c:pt>
                <c:pt idx="2310">
                  <c:v>458.3</c:v>
                </c:pt>
                <c:pt idx="2311">
                  <c:v>417.2</c:v>
                </c:pt>
                <c:pt idx="2312">
                  <c:v>377</c:v>
                </c:pt>
                <c:pt idx="2313">
                  <c:v>422.8</c:v>
                </c:pt>
                <c:pt idx="2314">
                  <c:v>170.1</c:v>
                </c:pt>
                <c:pt idx="2315">
                  <c:v>48.3</c:v>
                </c:pt>
                <c:pt idx="2316">
                  <c:v>70.8</c:v>
                </c:pt>
                <c:pt idx="2317">
                  <c:v>111.1</c:v>
                </c:pt>
                <c:pt idx="2318">
                  <c:v>147.19999999999999</c:v>
                </c:pt>
                <c:pt idx="2319">
                  <c:v>171.6</c:v>
                </c:pt>
                <c:pt idx="2320">
                  <c:v>242.1</c:v>
                </c:pt>
                <c:pt idx="2321">
                  <c:v>671.5</c:v>
                </c:pt>
                <c:pt idx="2322">
                  <c:v>839.3</c:v>
                </c:pt>
                <c:pt idx="2323">
                  <c:v>839.5</c:v>
                </c:pt>
                <c:pt idx="2324">
                  <c:v>769.8</c:v>
                </c:pt>
                <c:pt idx="2325">
                  <c:v>540.5</c:v>
                </c:pt>
                <c:pt idx="2326">
                  <c:v>311</c:v>
                </c:pt>
                <c:pt idx="2327">
                  <c:v>137.9</c:v>
                </c:pt>
                <c:pt idx="2328">
                  <c:v>22.5</c:v>
                </c:pt>
                <c:pt idx="2329">
                  <c:v>136.9</c:v>
                </c:pt>
                <c:pt idx="2330">
                  <c:v>467.5</c:v>
                </c:pt>
                <c:pt idx="2331">
                  <c:v>620.6</c:v>
                </c:pt>
                <c:pt idx="2332">
                  <c:v>746.8</c:v>
                </c:pt>
                <c:pt idx="2333">
                  <c:v>843.3</c:v>
                </c:pt>
                <c:pt idx="2334">
                  <c:v>882.5</c:v>
                </c:pt>
                <c:pt idx="2335">
                  <c:v>595.20000000000005</c:v>
                </c:pt>
                <c:pt idx="2336">
                  <c:v>463.5</c:v>
                </c:pt>
                <c:pt idx="2337">
                  <c:v>395.2</c:v>
                </c:pt>
                <c:pt idx="2338">
                  <c:v>238.2</c:v>
                </c:pt>
                <c:pt idx="2339">
                  <c:v>19.5</c:v>
                </c:pt>
                <c:pt idx="2340">
                  <c:v>122.1</c:v>
                </c:pt>
                <c:pt idx="2341">
                  <c:v>284.2</c:v>
                </c:pt>
                <c:pt idx="2342">
                  <c:v>446.5</c:v>
                </c:pt>
                <c:pt idx="2343">
                  <c:v>590.5</c:v>
                </c:pt>
                <c:pt idx="2344">
                  <c:v>737.8</c:v>
                </c:pt>
                <c:pt idx="2345">
                  <c:v>815.4</c:v>
                </c:pt>
                <c:pt idx="2346">
                  <c:v>805.7</c:v>
                </c:pt>
                <c:pt idx="2347">
                  <c:v>834.8</c:v>
                </c:pt>
                <c:pt idx="2348">
                  <c:v>710.7</c:v>
                </c:pt>
                <c:pt idx="2349">
                  <c:v>617.1</c:v>
                </c:pt>
                <c:pt idx="2350">
                  <c:v>509</c:v>
                </c:pt>
                <c:pt idx="2351">
                  <c:v>172.8</c:v>
                </c:pt>
                <c:pt idx="2352">
                  <c:v>34.700000000000003</c:v>
                </c:pt>
                <c:pt idx="2353">
                  <c:v>136.4</c:v>
                </c:pt>
                <c:pt idx="2354">
                  <c:v>299.89999999999969</c:v>
                </c:pt>
                <c:pt idx="2355">
                  <c:v>460.5</c:v>
                </c:pt>
                <c:pt idx="2356">
                  <c:v>619.4</c:v>
                </c:pt>
                <c:pt idx="2357">
                  <c:v>755.4</c:v>
                </c:pt>
                <c:pt idx="2358">
                  <c:v>834</c:v>
                </c:pt>
                <c:pt idx="2359">
                  <c:v>798.9</c:v>
                </c:pt>
                <c:pt idx="2360">
                  <c:v>761.8</c:v>
                </c:pt>
                <c:pt idx="2361">
                  <c:v>700.8</c:v>
                </c:pt>
                <c:pt idx="2362">
                  <c:v>637.5</c:v>
                </c:pt>
                <c:pt idx="2363">
                  <c:v>486.7</c:v>
                </c:pt>
                <c:pt idx="2364">
                  <c:v>109.8</c:v>
                </c:pt>
                <c:pt idx="2365">
                  <c:v>13.3</c:v>
                </c:pt>
                <c:pt idx="2366">
                  <c:v>127</c:v>
                </c:pt>
                <c:pt idx="2367">
                  <c:v>290.2</c:v>
                </c:pt>
                <c:pt idx="2368">
                  <c:v>452.9</c:v>
                </c:pt>
                <c:pt idx="2369">
                  <c:v>600.70000000000005</c:v>
                </c:pt>
                <c:pt idx="2370">
                  <c:v>720.5</c:v>
                </c:pt>
                <c:pt idx="2371">
                  <c:v>805.2</c:v>
                </c:pt>
                <c:pt idx="2372">
                  <c:v>844</c:v>
                </c:pt>
                <c:pt idx="2373">
                  <c:v>826</c:v>
                </c:pt>
                <c:pt idx="2374">
                  <c:v>759.3</c:v>
                </c:pt>
                <c:pt idx="2375">
                  <c:v>655.20000000000005</c:v>
                </c:pt>
                <c:pt idx="2376">
                  <c:v>517</c:v>
                </c:pt>
                <c:pt idx="2377">
                  <c:v>164.6</c:v>
                </c:pt>
                <c:pt idx="2378">
                  <c:v>23.6</c:v>
                </c:pt>
                <c:pt idx="2379">
                  <c:v>121.1</c:v>
                </c:pt>
                <c:pt idx="2380">
                  <c:v>273.7</c:v>
                </c:pt>
                <c:pt idx="2381">
                  <c:v>429.9</c:v>
                </c:pt>
                <c:pt idx="2382">
                  <c:v>572</c:v>
                </c:pt>
                <c:pt idx="2383">
                  <c:v>688</c:v>
                </c:pt>
                <c:pt idx="2384">
                  <c:v>707.2</c:v>
                </c:pt>
                <c:pt idx="2385">
                  <c:v>791.8</c:v>
                </c:pt>
                <c:pt idx="2386">
                  <c:v>754.2</c:v>
                </c:pt>
                <c:pt idx="2387">
                  <c:v>689.8</c:v>
                </c:pt>
                <c:pt idx="2388">
                  <c:v>591.1</c:v>
                </c:pt>
                <c:pt idx="2389">
                  <c:v>361.5</c:v>
                </c:pt>
                <c:pt idx="2390">
                  <c:v>176.3</c:v>
                </c:pt>
                <c:pt idx="2391">
                  <c:v>33.800000000000004</c:v>
                </c:pt>
                <c:pt idx="2392">
                  <c:v>94.2</c:v>
                </c:pt>
                <c:pt idx="2393">
                  <c:v>163.9</c:v>
                </c:pt>
                <c:pt idx="2394">
                  <c:v>374.6</c:v>
                </c:pt>
                <c:pt idx="2395">
                  <c:v>277.7</c:v>
                </c:pt>
                <c:pt idx="2396">
                  <c:v>590.6</c:v>
                </c:pt>
                <c:pt idx="2397">
                  <c:v>749.8</c:v>
                </c:pt>
                <c:pt idx="2398">
                  <c:v>558.4</c:v>
                </c:pt>
                <c:pt idx="2399">
                  <c:v>587.79999999999995</c:v>
                </c:pt>
                <c:pt idx="2400">
                  <c:v>707.9</c:v>
                </c:pt>
                <c:pt idx="2401">
                  <c:v>650.20000000000005</c:v>
                </c:pt>
                <c:pt idx="2402">
                  <c:v>518.29999999999995</c:v>
                </c:pt>
                <c:pt idx="2403">
                  <c:v>187.7</c:v>
                </c:pt>
                <c:pt idx="2404">
                  <c:v>39.6</c:v>
                </c:pt>
                <c:pt idx="2405">
                  <c:v>128.30000000000001</c:v>
                </c:pt>
                <c:pt idx="2406">
                  <c:v>289.39999999999969</c:v>
                </c:pt>
                <c:pt idx="2407">
                  <c:v>449.9</c:v>
                </c:pt>
                <c:pt idx="2408">
                  <c:v>596.9</c:v>
                </c:pt>
                <c:pt idx="2409">
                  <c:v>714.8</c:v>
                </c:pt>
                <c:pt idx="2410">
                  <c:v>822</c:v>
                </c:pt>
                <c:pt idx="2411">
                  <c:v>858.7</c:v>
                </c:pt>
                <c:pt idx="2412">
                  <c:v>822.3</c:v>
                </c:pt>
                <c:pt idx="2413">
                  <c:v>765</c:v>
                </c:pt>
                <c:pt idx="2414">
                  <c:v>663.2</c:v>
                </c:pt>
                <c:pt idx="2415">
                  <c:v>526.1</c:v>
                </c:pt>
                <c:pt idx="2416">
                  <c:v>164.2</c:v>
                </c:pt>
                <c:pt idx="2417">
                  <c:v>14.1</c:v>
                </c:pt>
                <c:pt idx="2418">
                  <c:v>71.599999999999994</c:v>
                </c:pt>
                <c:pt idx="2419">
                  <c:v>180.4</c:v>
                </c:pt>
                <c:pt idx="2420">
                  <c:v>137.69999999999999</c:v>
                </c:pt>
                <c:pt idx="2421">
                  <c:v>250.5</c:v>
                </c:pt>
                <c:pt idx="2422">
                  <c:v>274.89999999999969</c:v>
                </c:pt>
                <c:pt idx="2423">
                  <c:v>349.9</c:v>
                </c:pt>
                <c:pt idx="2424">
                  <c:v>599.9</c:v>
                </c:pt>
                <c:pt idx="2425">
                  <c:v>761.3</c:v>
                </c:pt>
                <c:pt idx="2426">
                  <c:v>663.6</c:v>
                </c:pt>
                <c:pt idx="2427">
                  <c:v>525</c:v>
                </c:pt>
                <c:pt idx="2428">
                  <c:v>451.6</c:v>
                </c:pt>
                <c:pt idx="2429">
                  <c:v>170.8</c:v>
                </c:pt>
                <c:pt idx="2430">
                  <c:v>22.8</c:v>
                </c:pt>
                <c:pt idx="2431">
                  <c:v>118.1</c:v>
                </c:pt>
                <c:pt idx="2432">
                  <c:v>280.89999999999969</c:v>
                </c:pt>
                <c:pt idx="2433">
                  <c:v>442</c:v>
                </c:pt>
                <c:pt idx="2434">
                  <c:v>590.6</c:v>
                </c:pt>
                <c:pt idx="2435">
                  <c:v>709.9</c:v>
                </c:pt>
                <c:pt idx="2436">
                  <c:v>794.1</c:v>
                </c:pt>
                <c:pt idx="2437">
                  <c:v>833.2</c:v>
                </c:pt>
                <c:pt idx="2438">
                  <c:v>818</c:v>
                </c:pt>
                <c:pt idx="2439">
                  <c:v>758.4</c:v>
                </c:pt>
                <c:pt idx="2440">
                  <c:v>654.79999999999995</c:v>
                </c:pt>
                <c:pt idx="2441">
                  <c:v>508.2</c:v>
                </c:pt>
                <c:pt idx="2442">
                  <c:v>148.5</c:v>
                </c:pt>
                <c:pt idx="2443">
                  <c:v>15.6</c:v>
                </c:pt>
                <c:pt idx="2444">
                  <c:v>65.400000000000006</c:v>
                </c:pt>
                <c:pt idx="2445">
                  <c:v>91.6</c:v>
                </c:pt>
                <c:pt idx="2446">
                  <c:v>89.7</c:v>
                </c:pt>
                <c:pt idx="2447">
                  <c:v>282.89999999999969</c:v>
                </c:pt>
                <c:pt idx="2448">
                  <c:v>407</c:v>
                </c:pt>
                <c:pt idx="2449">
                  <c:v>689.2</c:v>
                </c:pt>
                <c:pt idx="2450">
                  <c:v>493.5</c:v>
                </c:pt>
                <c:pt idx="2451">
                  <c:v>279.5</c:v>
                </c:pt>
                <c:pt idx="2452">
                  <c:v>223.6</c:v>
                </c:pt>
                <c:pt idx="2453">
                  <c:v>258.5</c:v>
                </c:pt>
                <c:pt idx="2454">
                  <c:v>246.5</c:v>
                </c:pt>
                <c:pt idx="2455">
                  <c:v>128.6</c:v>
                </c:pt>
                <c:pt idx="2456">
                  <c:v>11.7</c:v>
                </c:pt>
                <c:pt idx="2457">
                  <c:v>101.8</c:v>
                </c:pt>
                <c:pt idx="2458">
                  <c:v>269</c:v>
                </c:pt>
                <c:pt idx="2459">
                  <c:v>287</c:v>
                </c:pt>
                <c:pt idx="2460">
                  <c:v>520.20000000000005</c:v>
                </c:pt>
                <c:pt idx="2461">
                  <c:v>672.3</c:v>
                </c:pt>
                <c:pt idx="2462">
                  <c:v>734.6</c:v>
                </c:pt>
                <c:pt idx="2463">
                  <c:v>794.3</c:v>
                </c:pt>
                <c:pt idx="2464">
                  <c:v>834.9</c:v>
                </c:pt>
                <c:pt idx="2465">
                  <c:v>737.5</c:v>
                </c:pt>
                <c:pt idx="2466">
                  <c:v>614.29999999999995</c:v>
                </c:pt>
                <c:pt idx="2467">
                  <c:v>497.9</c:v>
                </c:pt>
                <c:pt idx="2468">
                  <c:v>163.30000000000001</c:v>
                </c:pt>
                <c:pt idx="2469">
                  <c:v>22.5</c:v>
                </c:pt>
                <c:pt idx="2470">
                  <c:v>53.5</c:v>
                </c:pt>
                <c:pt idx="2471">
                  <c:v>250.2</c:v>
                </c:pt>
                <c:pt idx="2472">
                  <c:v>386.6</c:v>
                </c:pt>
                <c:pt idx="2473">
                  <c:v>333.8</c:v>
                </c:pt>
                <c:pt idx="2474">
                  <c:v>480.1</c:v>
                </c:pt>
                <c:pt idx="2475">
                  <c:v>647.6</c:v>
                </c:pt>
                <c:pt idx="2476">
                  <c:v>554.79999999999995</c:v>
                </c:pt>
                <c:pt idx="2477">
                  <c:v>392.8</c:v>
                </c:pt>
                <c:pt idx="2478">
                  <c:v>440.6</c:v>
                </c:pt>
                <c:pt idx="2479">
                  <c:v>370.3</c:v>
                </c:pt>
                <c:pt idx="2480">
                  <c:v>356.7</c:v>
                </c:pt>
                <c:pt idx="2481">
                  <c:v>60.3</c:v>
                </c:pt>
                <c:pt idx="2482">
                  <c:v>3.7</c:v>
                </c:pt>
                <c:pt idx="2483">
                  <c:v>114.3</c:v>
                </c:pt>
                <c:pt idx="2484">
                  <c:v>269.5</c:v>
                </c:pt>
                <c:pt idx="2485">
                  <c:v>445.9</c:v>
                </c:pt>
                <c:pt idx="2486">
                  <c:v>534.6</c:v>
                </c:pt>
                <c:pt idx="2487">
                  <c:v>569.4</c:v>
                </c:pt>
                <c:pt idx="2488">
                  <c:v>660.2</c:v>
                </c:pt>
                <c:pt idx="2489">
                  <c:v>747.5</c:v>
                </c:pt>
                <c:pt idx="2490">
                  <c:v>773.6</c:v>
                </c:pt>
                <c:pt idx="2491">
                  <c:v>685.4</c:v>
                </c:pt>
                <c:pt idx="2492">
                  <c:v>643.4</c:v>
                </c:pt>
                <c:pt idx="2493">
                  <c:v>514.4</c:v>
                </c:pt>
                <c:pt idx="2494">
                  <c:v>175.2</c:v>
                </c:pt>
                <c:pt idx="2495">
                  <c:v>26.1</c:v>
                </c:pt>
                <c:pt idx="2496">
                  <c:v>115.1</c:v>
                </c:pt>
                <c:pt idx="2497">
                  <c:v>283.5</c:v>
                </c:pt>
                <c:pt idx="2498">
                  <c:v>452.7</c:v>
                </c:pt>
                <c:pt idx="2499">
                  <c:v>602.9</c:v>
                </c:pt>
                <c:pt idx="2500">
                  <c:v>720.3</c:v>
                </c:pt>
                <c:pt idx="2501">
                  <c:v>797.4</c:v>
                </c:pt>
                <c:pt idx="2502">
                  <c:v>820.2</c:v>
                </c:pt>
                <c:pt idx="2503">
                  <c:v>809.2</c:v>
                </c:pt>
                <c:pt idx="2504">
                  <c:v>753.4</c:v>
                </c:pt>
                <c:pt idx="2505">
                  <c:v>643.79999999999995</c:v>
                </c:pt>
                <c:pt idx="2506">
                  <c:v>522.79999999999995</c:v>
                </c:pt>
                <c:pt idx="2507">
                  <c:v>175.4</c:v>
                </c:pt>
                <c:pt idx="2508">
                  <c:v>26.1</c:v>
                </c:pt>
                <c:pt idx="2509">
                  <c:v>107.6</c:v>
                </c:pt>
                <c:pt idx="2510">
                  <c:v>268.8</c:v>
                </c:pt>
                <c:pt idx="2511">
                  <c:v>431.1</c:v>
                </c:pt>
                <c:pt idx="2512">
                  <c:v>579.70000000000005</c:v>
                </c:pt>
                <c:pt idx="2513">
                  <c:v>700</c:v>
                </c:pt>
                <c:pt idx="2514">
                  <c:v>785.9</c:v>
                </c:pt>
                <c:pt idx="2515">
                  <c:v>826.6</c:v>
                </c:pt>
                <c:pt idx="2516">
                  <c:v>810.4</c:v>
                </c:pt>
                <c:pt idx="2517">
                  <c:v>745.8</c:v>
                </c:pt>
                <c:pt idx="2518">
                  <c:v>636</c:v>
                </c:pt>
                <c:pt idx="2519">
                  <c:v>485.9</c:v>
                </c:pt>
                <c:pt idx="2520">
                  <c:v>108.7</c:v>
                </c:pt>
                <c:pt idx="2521">
                  <c:v>100.1</c:v>
                </c:pt>
                <c:pt idx="2522">
                  <c:v>240.9</c:v>
                </c:pt>
                <c:pt idx="2523">
                  <c:v>405</c:v>
                </c:pt>
                <c:pt idx="2524">
                  <c:v>559.20000000000005</c:v>
                </c:pt>
                <c:pt idx="2525">
                  <c:v>680.5</c:v>
                </c:pt>
                <c:pt idx="2526">
                  <c:v>767.2</c:v>
                </c:pt>
                <c:pt idx="2527">
                  <c:v>806.7</c:v>
                </c:pt>
                <c:pt idx="2528">
                  <c:v>793.4</c:v>
                </c:pt>
                <c:pt idx="2529">
                  <c:v>729.3</c:v>
                </c:pt>
                <c:pt idx="2530">
                  <c:v>622.70000000000005</c:v>
                </c:pt>
                <c:pt idx="2531">
                  <c:v>456.1</c:v>
                </c:pt>
                <c:pt idx="2532">
                  <c:v>111.2</c:v>
                </c:pt>
                <c:pt idx="2533">
                  <c:v>37.5</c:v>
                </c:pt>
                <c:pt idx="2534">
                  <c:v>88.8</c:v>
                </c:pt>
                <c:pt idx="2535">
                  <c:v>142.5</c:v>
                </c:pt>
                <c:pt idx="2536">
                  <c:v>190.6</c:v>
                </c:pt>
                <c:pt idx="2537">
                  <c:v>287.7</c:v>
                </c:pt>
                <c:pt idx="2538">
                  <c:v>270.39999999999969</c:v>
                </c:pt>
                <c:pt idx="2539">
                  <c:v>302.39999999999969</c:v>
                </c:pt>
                <c:pt idx="2540">
                  <c:v>312.5</c:v>
                </c:pt>
                <c:pt idx="2541">
                  <c:v>297</c:v>
                </c:pt>
                <c:pt idx="2542">
                  <c:v>228.9</c:v>
                </c:pt>
                <c:pt idx="2543">
                  <c:v>126.3</c:v>
                </c:pt>
                <c:pt idx="2544">
                  <c:v>18.100000000000001</c:v>
                </c:pt>
                <c:pt idx="2545">
                  <c:v>54.1</c:v>
                </c:pt>
                <c:pt idx="2546">
                  <c:v>102.1</c:v>
                </c:pt>
                <c:pt idx="2547">
                  <c:v>122.1</c:v>
                </c:pt>
                <c:pt idx="2548">
                  <c:v>224.8</c:v>
                </c:pt>
                <c:pt idx="2549">
                  <c:v>397.8</c:v>
                </c:pt>
                <c:pt idx="2550">
                  <c:v>729</c:v>
                </c:pt>
                <c:pt idx="2551">
                  <c:v>800.7</c:v>
                </c:pt>
                <c:pt idx="2552">
                  <c:v>790.5</c:v>
                </c:pt>
                <c:pt idx="2553">
                  <c:v>728.2</c:v>
                </c:pt>
                <c:pt idx="2554">
                  <c:v>622.4</c:v>
                </c:pt>
                <c:pt idx="2555">
                  <c:v>479.4</c:v>
                </c:pt>
                <c:pt idx="2556">
                  <c:v>138.1</c:v>
                </c:pt>
                <c:pt idx="2557">
                  <c:v>97.1</c:v>
                </c:pt>
                <c:pt idx="2558">
                  <c:v>253.7</c:v>
                </c:pt>
                <c:pt idx="2559">
                  <c:v>425.2</c:v>
                </c:pt>
                <c:pt idx="2560">
                  <c:v>579.29999999999995</c:v>
                </c:pt>
                <c:pt idx="2561">
                  <c:v>705</c:v>
                </c:pt>
                <c:pt idx="2562">
                  <c:v>792.1</c:v>
                </c:pt>
                <c:pt idx="2563">
                  <c:v>833.8</c:v>
                </c:pt>
                <c:pt idx="2564">
                  <c:v>819.2</c:v>
                </c:pt>
                <c:pt idx="2565">
                  <c:v>755.2</c:v>
                </c:pt>
                <c:pt idx="2566">
                  <c:v>646.79999999999995</c:v>
                </c:pt>
                <c:pt idx="2567">
                  <c:v>500.5</c:v>
                </c:pt>
                <c:pt idx="2568">
                  <c:v>140.1</c:v>
                </c:pt>
                <c:pt idx="2569">
                  <c:v>88.1</c:v>
                </c:pt>
                <c:pt idx="2570">
                  <c:v>245</c:v>
                </c:pt>
                <c:pt idx="2571">
                  <c:v>407</c:v>
                </c:pt>
                <c:pt idx="2572">
                  <c:v>553.20000000000005</c:v>
                </c:pt>
                <c:pt idx="2573">
                  <c:v>671</c:v>
                </c:pt>
                <c:pt idx="2574">
                  <c:v>755.5</c:v>
                </c:pt>
                <c:pt idx="2575">
                  <c:v>793</c:v>
                </c:pt>
                <c:pt idx="2576">
                  <c:v>779.3</c:v>
                </c:pt>
                <c:pt idx="2577">
                  <c:v>715.5</c:v>
                </c:pt>
                <c:pt idx="2578">
                  <c:v>610.4</c:v>
                </c:pt>
                <c:pt idx="2579">
                  <c:v>470.4</c:v>
                </c:pt>
                <c:pt idx="2580">
                  <c:v>128.1</c:v>
                </c:pt>
                <c:pt idx="2581">
                  <c:v>59.6</c:v>
                </c:pt>
                <c:pt idx="2582">
                  <c:v>150</c:v>
                </c:pt>
                <c:pt idx="2583">
                  <c:v>170.4</c:v>
                </c:pt>
                <c:pt idx="2584">
                  <c:v>98.4</c:v>
                </c:pt>
                <c:pt idx="2585">
                  <c:v>109.1</c:v>
                </c:pt>
                <c:pt idx="2586">
                  <c:v>150</c:v>
                </c:pt>
                <c:pt idx="2587">
                  <c:v>330.6</c:v>
                </c:pt>
                <c:pt idx="2588">
                  <c:v>501.5</c:v>
                </c:pt>
                <c:pt idx="2589">
                  <c:v>583.9</c:v>
                </c:pt>
                <c:pt idx="2590">
                  <c:v>526.70000000000005</c:v>
                </c:pt>
                <c:pt idx="2591">
                  <c:v>404</c:v>
                </c:pt>
                <c:pt idx="2592">
                  <c:v>128.4</c:v>
                </c:pt>
                <c:pt idx="2593">
                  <c:v>90.6</c:v>
                </c:pt>
                <c:pt idx="2594">
                  <c:v>260.60000000000002</c:v>
                </c:pt>
                <c:pt idx="2595">
                  <c:v>428.8</c:v>
                </c:pt>
                <c:pt idx="2596">
                  <c:v>583.29999999999995</c:v>
                </c:pt>
                <c:pt idx="2597">
                  <c:v>707.8</c:v>
                </c:pt>
                <c:pt idx="2598">
                  <c:v>783.5</c:v>
                </c:pt>
                <c:pt idx="2599">
                  <c:v>818.3</c:v>
                </c:pt>
                <c:pt idx="2600">
                  <c:v>807.8</c:v>
                </c:pt>
                <c:pt idx="2601">
                  <c:v>715.9</c:v>
                </c:pt>
                <c:pt idx="2602">
                  <c:v>623.6</c:v>
                </c:pt>
                <c:pt idx="2603">
                  <c:v>472.5</c:v>
                </c:pt>
                <c:pt idx="2604">
                  <c:v>133.4</c:v>
                </c:pt>
                <c:pt idx="2605">
                  <c:v>93.5</c:v>
                </c:pt>
                <c:pt idx="2606">
                  <c:v>258.2</c:v>
                </c:pt>
                <c:pt idx="2607">
                  <c:v>426.5</c:v>
                </c:pt>
                <c:pt idx="2608">
                  <c:v>579.70000000000005</c:v>
                </c:pt>
                <c:pt idx="2609">
                  <c:v>704.3</c:v>
                </c:pt>
                <c:pt idx="2610">
                  <c:v>792.8</c:v>
                </c:pt>
                <c:pt idx="2611">
                  <c:v>833.7</c:v>
                </c:pt>
                <c:pt idx="2612">
                  <c:v>817.8</c:v>
                </c:pt>
                <c:pt idx="2613">
                  <c:v>752.8</c:v>
                </c:pt>
                <c:pt idx="2614">
                  <c:v>642</c:v>
                </c:pt>
                <c:pt idx="2615">
                  <c:v>493.5</c:v>
                </c:pt>
                <c:pt idx="2616">
                  <c:v>129.80000000000001</c:v>
                </c:pt>
                <c:pt idx="2617">
                  <c:v>83.4</c:v>
                </c:pt>
                <c:pt idx="2618">
                  <c:v>249.4</c:v>
                </c:pt>
                <c:pt idx="2619">
                  <c:v>417.8</c:v>
                </c:pt>
                <c:pt idx="2620">
                  <c:v>570.9</c:v>
                </c:pt>
                <c:pt idx="2621">
                  <c:v>694.6</c:v>
                </c:pt>
                <c:pt idx="2622">
                  <c:v>783.2</c:v>
                </c:pt>
                <c:pt idx="2623">
                  <c:v>825.5</c:v>
                </c:pt>
                <c:pt idx="2624">
                  <c:v>810.1</c:v>
                </c:pt>
                <c:pt idx="2625">
                  <c:v>745.2</c:v>
                </c:pt>
                <c:pt idx="2626">
                  <c:v>635.9</c:v>
                </c:pt>
                <c:pt idx="2627">
                  <c:v>487.8</c:v>
                </c:pt>
                <c:pt idx="2628">
                  <c:v>126.7</c:v>
                </c:pt>
                <c:pt idx="2629">
                  <c:v>75.2</c:v>
                </c:pt>
                <c:pt idx="2630">
                  <c:v>241</c:v>
                </c:pt>
                <c:pt idx="2631">
                  <c:v>409.5</c:v>
                </c:pt>
                <c:pt idx="2632">
                  <c:v>563.4</c:v>
                </c:pt>
                <c:pt idx="2633">
                  <c:v>685.5</c:v>
                </c:pt>
                <c:pt idx="2634">
                  <c:v>773.8</c:v>
                </c:pt>
                <c:pt idx="2635">
                  <c:v>813.2</c:v>
                </c:pt>
                <c:pt idx="2636">
                  <c:v>819.9</c:v>
                </c:pt>
                <c:pt idx="2637">
                  <c:v>730.4</c:v>
                </c:pt>
                <c:pt idx="2638">
                  <c:v>588.1</c:v>
                </c:pt>
                <c:pt idx="2639">
                  <c:v>452</c:v>
                </c:pt>
                <c:pt idx="2640">
                  <c:v>106.3</c:v>
                </c:pt>
                <c:pt idx="2641">
                  <c:v>55.2</c:v>
                </c:pt>
                <c:pt idx="2642">
                  <c:v>156.69999999999999</c:v>
                </c:pt>
                <c:pt idx="2643">
                  <c:v>278.89999999999969</c:v>
                </c:pt>
                <c:pt idx="2644">
                  <c:v>417.5</c:v>
                </c:pt>
                <c:pt idx="2645">
                  <c:v>455.3</c:v>
                </c:pt>
                <c:pt idx="2646">
                  <c:v>450.2</c:v>
                </c:pt>
                <c:pt idx="2647">
                  <c:v>671.8</c:v>
                </c:pt>
                <c:pt idx="2648">
                  <c:v>583.29999999999995</c:v>
                </c:pt>
                <c:pt idx="2649">
                  <c:v>575.5</c:v>
                </c:pt>
                <c:pt idx="2650">
                  <c:v>569.20000000000005</c:v>
                </c:pt>
                <c:pt idx="2651">
                  <c:v>395.3</c:v>
                </c:pt>
                <c:pt idx="2652">
                  <c:v>40.6</c:v>
                </c:pt>
                <c:pt idx="2653">
                  <c:v>67</c:v>
                </c:pt>
                <c:pt idx="2654">
                  <c:v>207.5</c:v>
                </c:pt>
                <c:pt idx="2655">
                  <c:v>288.8</c:v>
                </c:pt>
                <c:pt idx="2656">
                  <c:v>381.9</c:v>
                </c:pt>
                <c:pt idx="2657">
                  <c:v>401.2</c:v>
                </c:pt>
                <c:pt idx="2658">
                  <c:v>658.2</c:v>
                </c:pt>
                <c:pt idx="2659">
                  <c:v>692.5</c:v>
                </c:pt>
                <c:pt idx="2660">
                  <c:v>716.9</c:v>
                </c:pt>
                <c:pt idx="2661">
                  <c:v>648.20000000000005</c:v>
                </c:pt>
                <c:pt idx="2662">
                  <c:v>548.70000000000005</c:v>
                </c:pt>
                <c:pt idx="2663">
                  <c:v>413.1</c:v>
                </c:pt>
                <c:pt idx="2664">
                  <c:v>75.7</c:v>
                </c:pt>
                <c:pt idx="2665">
                  <c:v>50.9</c:v>
                </c:pt>
                <c:pt idx="2666">
                  <c:v>123.4</c:v>
                </c:pt>
                <c:pt idx="2667">
                  <c:v>322.8</c:v>
                </c:pt>
                <c:pt idx="2668">
                  <c:v>406.1</c:v>
                </c:pt>
                <c:pt idx="2669">
                  <c:v>276.3</c:v>
                </c:pt>
                <c:pt idx="2670">
                  <c:v>394.1</c:v>
                </c:pt>
                <c:pt idx="2671">
                  <c:v>390</c:v>
                </c:pt>
                <c:pt idx="2672">
                  <c:v>448.9</c:v>
                </c:pt>
                <c:pt idx="2673">
                  <c:v>217.6</c:v>
                </c:pt>
                <c:pt idx="2674">
                  <c:v>223.5</c:v>
                </c:pt>
                <c:pt idx="2675">
                  <c:v>140.9</c:v>
                </c:pt>
                <c:pt idx="2676">
                  <c:v>106.2</c:v>
                </c:pt>
                <c:pt idx="2677">
                  <c:v>62.8</c:v>
                </c:pt>
                <c:pt idx="2678">
                  <c:v>206.2</c:v>
                </c:pt>
                <c:pt idx="2679">
                  <c:v>305.5</c:v>
                </c:pt>
                <c:pt idx="2680">
                  <c:v>460.9</c:v>
                </c:pt>
                <c:pt idx="2681">
                  <c:v>436</c:v>
                </c:pt>
                <c:pt idx="2682">
                  <c:v>215.2</c:v>
                </c:pt>
                <c:pt idx="2683">
                  <c:v>247.1</c:v>
                </c:pt>
                <c:pt idx="2684">
                  <c:v>254.3</c:v>
                </c:pt>
                <c:pt idx="2685">
                  <c:v>476.1</c:v>
                </c:pt>
                <c:pt idx="2686">
                  <c:v>264</c:v>
                </c:pt>
                <c:pt idx="2687">
                  <c:v>113.6</c:v>
                </c:pt>
                <c:pt idx="2688">
                  <c:v>89</c:v>
                </c:pt>
                <c:pt idx="2689">
                  <c:v>43.3</c:v>
                </c:pt>
                <c:pt idx="2690">
                  <c:v>225.1</c:v>
                </c:pt>
                <c:pt idx="2691">
                  <c:v>348.7</c:v>
                </c:pt>
                <c:pt idx="2692">
                  <c:v>354.4</c:v>
                </c:pt>
                <c:pt idx="2693">
                  <c:v>321.2</c:v>
                </c:pt>
                <c:pt idx="2694">
                  <c:v>386.7</c:v>
                </c:pt>
                <c:pt idx="2695">
                  <c:v>532.20000000000005</c:v>
                </c:pt>
                <c:pt idx="2696">
                  <c:v>465.4</c:v>
                </c:pt>
                <c:pt idx="2697">
                  <c:v>539.29999999999995</c:v>
                </c:pt>
                <c:pt idx="2698">
                  <c:v>398.2</c:v>
                </c:pt>
                <c:pt idx="2699">
                  <c:v>90.3</c:v>
                </c:pt>
                <c:pt idx="2700">
                  <c:v>62.6</c:v>
                </c:pt>
                <c:pt idx="2701">
                  <c:v>231.9</c:v>
                </c:pt>
                <c:pt idx="2702">
                  <c:v>402.4</c:v>
                </c:pt>
                <c:pt idx="2703">
                  <c:v>555.5</c:v>
                </c:pt>
                <c:pt idx="2704">
                  <c:v>667.8</c:v>
                </c:pt>
                <c:pt idx="2705">
                  <c:v>739.2</c:v>
                </c:pt>
                <c:pt idx="2706">
                  <c:v>720.5</c:v>
                </c:pt>
                <c:pt idx="2707">
                  <c:v>709.5</c:v>
                </c:pt>
                <c:pt idx="2708">
                  <c:v>650.79999999999995</c:v>
                </c:pt>
                <c:pt idx="2709">
                  <c:v>585.4</c:v>
                </c:pt>
                <c:pt idx="2710">
                  <c:v>445.4</c:v>
                </c:pt>
                <c:pt idx="2711">
                  <c:v>90.9</c:v>
                </c:pt>
                <c:pt idx="2712">
                  <c:v>55.1</c:v>
                </c:pt>
                <c:pt idx="2713">
                  <c:v>215.1</c:v>
                </c:pt>
                <c:pt idx="2714">
                  <c:v>377.9</c:v>
                </c:pt>
                <c:pt idx="2715">
                  <c:v>532</c:v>
                </c:pt>
                <c:pt idx="2716">
                  <c:v>653.70000000000005</c:v>
                </c:pt>
                <c:pt idx="2717">
                  <c:v>739.7</c:v>
                </c:pt>
                <c:pt idx="2718">
                  <c:v>778.2</c:v>
                </c:pt>
                <c:pt idx="2719">
                  <c:v>761.8</c:v>
                </c:pt>
                <c:pt idx="2720">
                  <c:v>695</c:v>
                </c:pt>
                <c:pt idx="2721">
                  <c:v>582.20000000000005</c:v>
                </c:pt>
                <c:pt idx="2722">
                  <c:v>430.5</c:v>
                </c:pt>
                <c:pt idx="2723">
                  <c:v>87.4</c:v>
                </c:pt>
                <c:pt idx="2724">
                  <c:v>36.800000000000004</c:v>
                </c:pt>
                <c:pt idx="2725">
                  <c:v>67.3</c:v>
                </c:pt>
                <c:pt idx="2726">
                  <c:v>156.1</c:v>
                </c:pt>
                <c:pt idx="2727">
                  <c:v>200.8</c:v>
                </c:pt>
                <c:pt idx="2728">
                  <c:v>617.79999999999995</c:v>
                </c:pt>
                <c:pt idx="2729">
                  <c:v>704.1</c:v>
                </c:pt>
                <c:pt idx="2730">
                  <c:v>750.1</c:v>
                </c:pt>
                <c:pt idx="2731">
                  <c:v>733.8</c:v>
                </c:pt>
                <c:pt idx="2732">
                  <c:v>644.79999999999995</c:v>
                </c:pt>
                <c:pt idx="2733">
                  <c:v>467.4</c:v>
                </c:pt>
                <c:pt idx="2734">
                  <c:v>350.5</c:v>
                </c:pt>
                <c:pt idx="2735">
                  <c:v>37.300000000000004</c:v>
                </c:pt>
                <c:pt idx="2736">
                  <c:v>23</c:v>
                </c:pt>
                <c:pt idx="2737">
                  <c:v>88.8</c:v>
                </c:pt>
                <c:pt idx="2738">
                  <c:v>91</c:v>
                </c:pt>
                <c:pt idx="2739">
                  <c:v>90.8</c:v>
                </c:pt>
                <c:pt idx="2740">
                  <c:v>145</c:v>
                </c:pt>
                <c:pt idx="2741">
                  <c:v>161.4</c:v>
                </c:pt>
                <c:pt idx="2742">
                  <c:v>145.4</c:v>
                </c:pt>
                <c:pt idx="2743">
                  <c:v>135.6</c:v>
                </c:pt>
                <c:pt idx="2744">
                  <c:v>139.4</c:v>
                </c:pt>
                <c:pt idx="2745">
                  <c:v>87.1</c:v>
                </c:pt>
                <c:pt idx="2746">
                  <c:v>59.4</c:v>
                </c:pt>
                <c:pt idx="2747">
                  <c:v>85.2</c:v>
                </c:pt>
                <c:pt idx="2748">
                  <c:v>222.5</c:v>
                </c:pt>
                <c:pt idx="2749">
                  <c:v>533.29999999999995</c:v>
                </c:pt>
                <c:pt idx="2750">
                  <c:v>655.20000000000005</c:v>
                </c:pt>
                <c:pt idx="2751">
                  <c:v>703.9</c:v>
                </c:pt>
                <c:pt idx="2752">
                  <c:v>734.4</c:v>
                </c:pt>
                <c:pt idx="2753">
                  <c:v>754.7</c:v>
                </c:pt>
                <c:pt idx="2754">
                  <c:v>698.3</c:v>
                </c:pt>
                <c:pt idx="2755">
                  <c:v>583</c:v>
                </c:pt>
                <c:pt idx="2756">
                  <c:v>429.6</c:v>
                </c:pt>
                <c:pt idx="2757">
                  <c:v>64.900000000000006</c:v>
                </c:pt>
                <c:pt idx="2758">
                  <c:v>38.9</c:v>
                </c:pt>
                <c:pt idx="2759">
                  <c:v>197.4</c:v>
                </c:pt>
                <c:pt idx="2760">
                  <c:v>359.8</c:v>
                </c:pt>
                <c:pt idx="2761">
                  <c:v>505.6</c:v>
                </c:pt>
                <c:pt idx="2762">
                  <c:v>622</c:v>
                </c:pt>
                <c:pt idx="2763">
                  <c:v>705.6</c:v>
                </c:pt>
                <c:pt idx="2764">
                  <c:v>722</c:v>
                </c:pt>
                <c:pt idx="2765">
                  <c:v>703.4</c:v>
                </c:pt>
                <c:pt idx="2766">
                  <c:v>655.7</c:v>
                </c:pt>
                <c:pt idx="2767">
                  <c:v>545.1</c:v>
                </c:pt>
                <c:pt idx="2768">
                  <c:v>341</c:v>
                </c:pt>
                <c:pt idx="2769">
                  <c:v>55.4</c:v>
                </c:pt>
                <c:pt idx="2770">
                  <c:v>105.4</c:v>
                </c:pt>
                <c:pt idx="2771">
                  <c:v>96.9</c:v>
                </c:pt>
                <c:pt idx="2772">
                  <c:v>111.9</c:v>
                </c:pt>
                <c:pt idx="2773">
                  <c:v>101.8</c:v>
                </c:pt>
                <c:pt idx="2774">
                  <c:v>162.69999999999999</c:v>
                </c:pt>
                <c:pt idx="2775">
                  <c:v>139.19999999999999</c:v>
                </c:pt>
                <c:pt idx="2776">
                  <c:v>119.3</c:v>
                </c:pt>
                <c:pt idx="2777">
                  <c:v>123.4</c:v>
                </c:pt>
                <c:pt idx="2778">
                  <c:v>100.2</c:v>
                </c:pt>
                <c:pt idx="2779">
                  <c:v>17</c:v>
                </c:pt>
                <c:pt idx="2780">
                  <c:v>147.30000000000001</c:v>
                </c:pt>
                <c:pt idx="2781">
                  <c:v>47.2</c:v>
                </c:pt>
                <c:pt idx="2782">
                  <c:v>60</c:v>
                </c:pt>
                <c:pt idx="2783">
                  <c:v>101.3</c:v>
                </c:pt>
                <c:pt idx="2784">
                  <c:v>408.1</c:v>
                </c:pt>
                <c:pt idx="2785">
                  <c:v>687.6</c:v>
                </c:pt>
                <c:pt idx="2786">
                  <c:v>710.2</c:v>
                </c:pt>
                <c:pt idx="2787">
                  <c:v>512.5</c:v>
                </c:pt>
                <c:pt idx="2788">
                  <c:v>480.2</c:v>
                </c:pt>
                <c:pt idx="2789">
                  <c:v>348.3</c:v>
                </c:pt>
                <c:pt idx="2790">
                  <c:v>27.5</c:v>
                </c:pt>
                <c:pt idx="2791">
                  <c:v>36.300000000000004</c:v>
                </c:pt>
                <c:pt idx="2792">
                  <c:v>192.7</c:v>
                </c:pt>
                <c:pt idx="2793">
                  <c:v>333.5</c:v>
                </c:pt>
                <c:pt idx="2794">
                  <c:v>515</c:v>
                </c:pt>
                <c:pt idx="2795">
                  <c:v>631.29999999999995</c:v>
                </c:pt>
                <c:pt idx="2796">
                  <c:v>685.7</c:v>
                </c:pt>
                <c:pt idx="2797">
                  <c:v>639.20000000000005</c:v>
                </c:pt>
                <c:pt idx="2798">
                  <c:v>627.1</c:v>
                </c:pt>
                <c:pt idx="2799">
                  <c:v>619.5</c:v>
                </c:pt>
                <c:pt idx="2800">
                  <c:v>545.1</c:v>
                </c:pt>
                <c:pt idx="2801">
                  <c:v>402</c:v>
                </c:pt>
                <c:pt idx="2802">
                  <c:v>49</c:v>
                </c:pt>
                <c:pt idx="2803">
                  <c:v>32.300000000000004</c:v>
                </c:pt>
                <c:pt idx="2804">
                  <c:v>188.9</c:v>
                </c:pt>
                <c:pt idx="2805">
                  <c:v>357</c:v>
                </c:pt>
                <c:pt idx="2806">
                  <c:v>508</c:v>
                </c:pt>
                <c:pt idx="2807">
                  <c:v>627.79999999999995</c:v>
                </c:pt>
                <c:pt idx="2808">
                  <c:v>713.8</c:v>
                </c:pt>
                <c:pt idx="2809">
                  <c:v>752.7</c:v>
                </c:pt>
                <c:pt idx="2810">
                  <c:v>734.6</c:v>
                </c:pt>
                <c:pt idx="2811">
                  <c:v>662.2</c:v>
                </c:pt>
                <c:pt idx="2812">
                  <c:v>547.5</c:v>
                </c:pt>
                <c:pt idx="2813">
                  <c:v>394.1</c:v>
                </c:pt>
                <c:pt idx="2814">
                  <c:v>51</c:v>
                </c:pt>
                <c:pt idx="2815">
                  <c:v>31.6</c:v>
                </c:pt>
                <c:pt idx="2816">
                  <c:v>185.6</c:v>
                </c:pt>
                <c:pt idx="2817">
                  <c:v>348.9</c:v>
                </c:pt>
                <c:pt idx="2818">
                  <c:v>494.2</c:v>
                </c:pt>
                <c:pt idx="2819">
                  <c:v>608.1</c:v>
                </c:pt>
                <c:pt idx="2820">
                  <c:v>693.2</c:v>
                </c:pt>
                <c:pt idx="2821">
                  <c:v>726.7</c:v>
                </c:pt>
                <c:pt idx="2822">
                  <c:v>716.7</c:v>
                </c:pt>
                <c:pt idx="2823">
                  <c:v>649</c:v>
                </c:pt>
                <c:pt idx="2824">
                  <c:v>522.5</c:v>
                </c:pt>
                <c:pt idx="2825">
                  <c:v>356.1</c:v>
                </c:pt>
                <c:pt idx="2826">
                  <c:v>49.7</c:v>
                </c:pt>
                <c:pt idx="2827">
                  <c:v>23.5</c:v>
                </c:pt>
                <c:pt idx="2828">
                  <c:v>132.6</c:v>
                </c:pt>
                <c:pt idx="2829">
                  <c:v>300.60000000000002</c:v>
                </c:pt>
                <c:pt idx="2830">
                  <c:v>458.9</c:v>
                </c:pt>
                <c:pt idx="2831">
                  <c:v>530.20000000000005</c:v>
                </c:pt>
                <c:pt idx="2832">
                  <c:v>493.2</c:v>
                </c:pt>
                <c:pt idx="2833">
                  <c:v>484.6</c:v>
                </c:pt>
                <c:pt idx="2834">
                  <c:v>635.6</c:v>
                </c:pt>
                <c:pt idx="2835">
                  <c:v>577.79999999999995</c:v>
                </c:pt>
                <c:pt idx="2836">
                  <c:v>493.4</c:v>
                </c:pt>
                <c:pt idx="2837">
                  <c:v>351.5</c:v>
                </c:pt>
                <c:pt idx="2838">
                  <c:v>33.700000000000003</c:v>
                </c:pt>
                <c:pt idx="2839">
                  <c:v>66.900000000000006</c:v>
                </c:pt>
                <c:pt idx="2840">
                  <c:v>107.4</c:v>
                </c:pt>
                <c:pt idx="2841">
                  <c:v>135.5</c:v>
                </c:pt>
                <c:pt idx="2842">
                  <c:v>149.4</c:v>
                </c:pt>
                <c:pt idx="2843">
                  <c:v>216.5</c:v>
                </c:pt>
                <c:pt idx="2844">
                  <c:v>291.8</c:v>
                </c:pt>
                <c:pt idx="2845">
                  <c:v>210.6</c:v>
                </c:pt>
                <c:pt idx="2846">
                  <c:v>238.1</c:v>
                </c:pt>
                <c:pt idx="2847">
                  <c:v>270.8</c:v>
                </c:pt>
                <c:pt idx="2848">
                  <c:v>349</c:v>
                </c:pt>
                <c:pt idx="2849">
                  <c:v>34.200000000000003</c:v>
                </c:pt>
                <c:pt idx="2850">
                  <c:v>167.8</c:v>
                </c:pt>
                <c:pt idx="2851">
                  <c:v>326.10000000000002</c:v>
                </c:pt>
                <c:pt idx="2852">
                  <c:v>469.5</c:v>
                </c:pt>
                <c:pt idx="2853">
                  <c:v>573.70000000000005</c:v>
                </c:pt>
                <c:pt idx="2854">
                  <c:v>640.5</c:v>
                </c:pt>
                <c:pt idx="2855">
                  <c:v>622.70000000000005</c:v>
                </c:pt>
                <c:pt idx="2856">
                  <c:v>562</c:v>
                </c:pt>
                <c:pt idx="2857">
                  <c:v>576.5</c:v>
                </c:pt>
                <c:pt idx="2858">
                  <c:v>339</c:v>
                </c:pt>
                <c:pt idx="2859">
                  <c:v>188.5</c:v>
                </c:pt>
                <c:pt idx="2860">
                  <c:v>171.5</c:v>
                </c:pt>
                <c:pt idx="2861">
                  <c:v>291.2</c:v>
                </c:pt>
                <c:pt idx="2862">
                  <c:v>359.7</c:v>
                </c:pt>
                <c:pt idx="2863">
                  <c:v>383.2</c:v>
                </c:pt>
                <c:pt idx="2864">
                  <c:v>292.89999999999969</c:v>
                </c:pt>
                <c:pt idx="2865">
                  <c:v>208.8</c:v>
                </c:pt>
                <c:pt idx="2866">
                  <c:v>181.4</c:v>
                </c:pt>
                <c:pt idx="2867">
                  <c:v>169.2</c:v>
                </c:pt>
                <c:pt idx="2868">
                  <c:v>106.1</c:v>
                </c:pt>
                <c:pt idx="2869">
                  <c:v>93.8</c:v>
                </c:pt>
                <c:pt idx="2870">
                  <c:v>125.7</c:v>
                </c:pt>
                <c:pt idx="2871">
                  <c:v>180.7</c:v>
                </c:pt>
                <c:pt idx="2872">
                  <c:v>379.6</c:v>
                </c:pt>
                <c:pt idx="2873">
                  <c:v>570.20000000000005</c:v>
                </c:pt>
                <c:pt idx="2874">
                  <c:v>650.1</c:v>
                </c:pt>
                <c:pt idx="2875">
                  <c:v>601.9</c:v>
                </c:pt>
                <c:pt idx="2876">
                  <c:v>573.79999999999995</c:v>
                </c:pt>
                <c:pt idx="2877">
                  <c:v>458.9</c:v>
                </c:pt>
                <c:pt idx="2878">
                  <c:v>286.60000000000002</c:v>
                </c:pt>
                <c:pt idx="2879">
                  <c:v>83.6</c:v>
                </c:pt>
                <c:pt idx="2880">
                  <c:v>110.4</c:v>
                </c:pt>
                <c:pt idx="2881">
                  <c:v>222.6</c:v>
                </c:pt>
                <c:pt idx="2882">
                  <c:v>352.3</c:v>
                </c:pt>
                <c:pt idx="2883">
                  <c:v>446.4</c:v>
                </c:pt>
                <c:pt idx="2884">
                  <c:v>462.4</c:v>
                </c:pt>
                <c:pt idx="2885">
                  <c:v>369</c:v>
                </c:pt>
                <c:pt idx="2886">
                  <c:v>372.2</c:v>
                </c:pt>
                <c:pt idx="2887">
                  <c:v>244</c:v>
                </c:pt>
                <c:pt idx="2888">
                  <c:v>145.5</c:v>
                </c:pt>
                <c:pt idx="2889">
                  <c:v>55</c:v>
                </c:pt>
                <c:pt idx="2890">
                  <c:v>117.8</c:v>
                </c:pt>
                <c:pt idx="2891">
                  <c:v>176.2</c:v>
                </c:pt>
                <c:pt idx="2892">
                  <c:v>177.1</c:v>
                </c:pt>
                <c:pt idx="2893">
                  <c:v>190.2</c:v>
                </c:pt>
                <c:pt idx="2894">
                  <c:v>193.4</c:v>
                </c:pt>
                <c:pt idx="2895">
                  <c:v>238.4</c:v>
                </c:pt>
                <c:pt idx="2896">
                  <c:v>239.4</c:v>
                </c:pt>
                <c:pt idx="2897">
                  <c:v>207.3</c:v>
                </c:pt>
                <c:pt idx="2898">
                  <c:v>112.6</c:v>
                </c:pt>
                <c:pt idx="2899">
                  <c:v>68.900000000000006</c:v>
                </c:pt>
                <c:pt idx="2900">
                  <c:v>88.3</c:v>
                </c:pt>
                <c:pt idx="2901">
                  <c:v>148.80000000000001</c:v>
                </c:pt>
                <c:pt idx="2902">
                  <c:v>233.5</c:v>
                </c:pt>
                <c:pt idx="2903">
                  <c:v>311.5</c:v>
                </c:pt>
                <c:pt idx="2904">
                  <c:v>451.6</c:v>
                </c:pt>
                <c:pt idx="2905">
                  <c:v>684</c:v>
                </c:pt>
                <c:pt idx="2906">
                  <c:v>615</c:v>
                </c:pt>
                <c:pt idx="2907">
                  <c:v>496.5</c:v>
                </c:pt>
                <c:pt idx="2908">
                  <c:v>333.2</c:v>
                </c:pt>
                <c:pt idx="2909">
                  <c:v>68.900000000000006</c:v>
                </c:pt>
                <c:pt idx="2910">
                  <c:v>70.3</c:v>
                </c:pt>
                <c:pt idx="2911">
                  <c:v>94</c:v>
                </c:pt>
                <c:pt idx="2912">
                  <c:v>172</c:v>
                </c:pt>
                <c:pt idx="2913">
                  <c:v>179.1</c:v>
                </c:pt>
                <c:pt idx="2914">
                  <c:v>108.5</c:v>
                </c:pt>
                <c:pt idx="2915">
                  <c:v>124.3</c:v>
                </c:pt>
                <c:pt idx="2916">
                  <c:v>86.8</c:v>
                </c:pt>
                <c:pt idx="2917">
                  <c:v>58.1</c:v>
                </c:pt>
                <c:pt idx="2918">
                  <c:v>80.8</c:v>
                </c:pt>
                <c:pt idx="2919">
                  <c:v>106.1</c:v>
                </c:pt>
                <c:pt idx="2920">
                  <c:v>257.2</c:v>
                </c:pt>
                <c:pt idx="2921">
                  <c:v>437.5</c:v>
                </c:pt>
                <c:pt idx="2922">
                  <c:v>562.5</c:v>
                </c:pt>
                <c:pt idx="2923">
                  <c:v>656.8</c:v>
                </c:pt>
                <c:pt idx="2924">
                  <c:v>688.8</c:v>
                </c:pt>
                <c:pt idx="2925">
                  <c:v>668.8</c:v>
                </c:pt>
                <c:pt idx="2926">
                  <c:v>584.5</c:v>
                </c:pt>
                <c:pt idx="2927">
                  <c:v>407.2</c:v>
                </c:pt>
                <c:pt idx="2928">
                  <c:v>296.2</c:v>
                </c:pt>
                <c:pt idx="2929">
                  <c:v>152.9</c:v>
                </c:pt>
                <c:pt idx="2930">
                  <c:v>322.2</c:v>
                </c:pt>
                <c:pt idx="2931">
                  <c:v>470.9</c:v>
                </c:pt>
                <c:pt idx="2932">
                  <c:v>586.79999999999995</c:v>
                </c:pt>
                <c:pt idx="2933">
                  <c:v>676.6</c:v>
                </c:pt>
                <c:pt idx="2934">
                  <c:v>713.9</c:v>
                </c:pt>
                <c:pt idx="2935">
                  <c:v>676.9</c:v>
                </c:pt>
                <c:pt idx="2936">
                  <c:v>612.20000000000005</c:v>
                </c:pt>
                <c:pt idx="2937">
                  <c:v>493.4</c:v>
                </c:pt>
                <c:pt idx="2938">
                  <c:v>333.4</c:v>
                </c:pt>
                <c:pt idx="2939">
                  <c:v>145.6</c:v>
                </c:pt>
                <c:pt idx="2940">
                  <c:v>309.8</c:v>
                </c:pt>
                <c:pt idx="2941">
                  <c:v>457.8</c:v>
                </c:pt>
                <c:pt idx="2942">
                  <c:v>568.4</c:v>
                </c:pt>
                <c:pt idx="2943">
                  <c:v>658.2</c:v>
                </c:pt>
                <c:pt idx="2944">
                  <c:v>695.5</c:v>
                </c:pt>
                <c:pt idx="2945">
                  <c:v>675.9</c:v>
                </c:pt>
                <c:pt idx="2946">
                  <c:v>602.4</c:v>
                </c:pt>
                <c:pt idx="2947">
                  <c:v>481.8</c:v>
                </c:pt>
                <c:pt idx="2948">
                  <c:v>325.89999999999969</c:v>
                </c:pt>
                <c:pt idx="2949">
                  <c:v>137.19999999999999</c:v>
                </c:pt>
                <c:pt idx="2950">
                  <c:v>297.5</c:v>
                </c:pt>
                <c:pt idx="2951">
                  <c:v>442.6</c:v>
                </c:pt>
                <c:pt idx="2952">
                  <c:v>552.70000000000005</c:v>
                </c:pt>
                <c:pt idx="2953">
                  <c:v>641.20000000000005</c:v>
                </c:pt>
                <c:pt idx="2954">
                  <c:v>677.8</c:v>
                </c:pt>
                <c:pt idx="2955">
                  <c:v>656</c:v>
                </c:pt>
                <c:pt idx="2956">
                  <c:v>584.20000000000005</c:v>
                </c:pt>
                <c:pt idx="2957">
                  <c:v>461.5</c:v>
                </c:pt>
                <c:pt idx="2958">
                  <c:v>308</c:v>
                </c:pt>
                <c:pt idx="2959">
                  <c:v>133.1</c:v>
                </c:pt>
                <c:pt idx="2960">
                  <c:v>297</c:v>
                </c:pt>
                <c:pt idx="2961">
                  <c:v>444.2</c:v>
                </c:pt>
                <c:pt idx="2962">
                  <c:v>552.20000000000005</c:v>
                </c:pt>
                <c:pt idx="2963">
                  <c:v>642.1</c:v>
                </c:pt>
                <c:pt idx="2964">
                  <c:v>679.1</c:v>
                </c:pt>
                <c:pt idx="2965">
                  <c:v>641</c:v>
                </c:pt>
                <c:pt idx="2966">
                  <c:v>563.5</c:v>
                </c:pt>
                <c:pt idx="2967">
                  <c:v>455.2</c:v>
                </c:pt>
                <c:pt idx="2968">
                  <c:v>302.2</c:v>
                </c:pt>
                <c:pt idx="2969">
                  <c:v>129.9</c:v>
                </c:pt>
                <c:pt idx="2970">
                  <c:v>288.89999999999969</c:v>
                </c:pt>
                <c:pt idx="2971">
                  <c:v>436.2</c:v>
                </c:pt>
                <c:pt idx="2972">
                  <c:v>557</c:v>
                </c:pt>
                <c:pt idx="2973">
                  <c:v>648.4</c:v>
                </c:pt>
                <c:pt idx="2974">
                  <c:v>685.8</c:v>
                </c:pt>
                <c:pt idx="2975">
                  <c:v>665.2</c:v>
                </c:pt>
                <c:pt idx="2976">
                  <c:v>587.70000000000005</c:v>
                </c:pt>
                <c:pt idx="2977">
                  <c:v>463.8</c:v>
                </c:pt>
                <c:pt idx="2978">
                  <c:v>305</c:v>
                </c:pt>
                <c:pt idx="2979">
                  <c:v>117.2</c:v>
                </c:pt>
                <c:pt idx="2980">
                  <c:v>262.7</c:v>
                </c:pt>
                <c:pt idx="2981">
                  <c:v>426.7</c:v>
                </c:pt>
                <c:pt idx="2982">
                  <c:v>529.29999999999995</c:v>
                </c:pt>
                <c:pt idx="2983">
                  <c:v>539</c:v>
                </c:pt>
                <c:pt idx="2984">
                  <c:v>619.1</c:v>
                </c:pt>
                <c:pt idx="2985">
                  <c:v>649.20000000000005</c:v>
                </c:pt>
                <c:pt idx="2986">
                  <c:v>573.70000000000005</c:v>
                </c:pt>
                <c:pt idx="2987">
                  <c:v>425.3</c:v>
                </c:pt>
                <c:pt idx="2988">
                  <c:v>275</c:v>
                </c:pt>
                <c:pt idx="2989">
                  <c:v>120.2</c:v>
                </c:pt>
                <c:pt idx="2990">
                  <c:v>290.5</c:v>
                </c:pt>
                <c:pt idx="2991">
                  <c:v>436.3</c:v>
                </c:pt>
                <c:pt idx="2992">
                  <c:v>531.29999999999995</c:v>
                </c:pt>
                <c:pt idx="2993">
                  <c:v>637.6</c:v>
                </c:pt>
                <c:pt idx="2994">
                  <c:v>675.6</c:v>
                </c:pt>
                <c:pt idx="2995">
                  <c:v>652.9</c:v>
                </c:pt>
                <c:pt idx="2996">
                  <c:v>575.6</c:v>
                </c:pt>
                <c:pt idx="2997">
                  <c:v>449.8</c:v>
                </c:pt>
                <c:pt idx="2998">
                  <c:v>287.10000000000002</c:v>
                </c:pt>
                <c:pt idx="2999">
                  <c:v>115.2</c:v>
                </c:pt>
                <c:pt idx="3000">
                  <c:v>276.3</c:v>
                </c:pt>
                <c:pt idx="3001">
                  <c:v>421.4</c:v>
                </c:pt>
                <c:pt idx="3002">
                  <c:v>524.70000000000005</c:v>
                </c:pt>
                <c:pt idx="3003">
                  <c:v>617.79999999999995</c:v>
                </c:pt>
                <c:pt idx="3004">
                  <c:v>653.79999999999995</c:v>
                </c:pt>
                <c:pt idx="3005">
                  <c:v>629.70000000000005</c:v>
                </c:pt>
                <c:pt idx="3006">
                  <c:v>554</c:v>
                </c:pt>
                <c:pt idx="3007">
                  <c:v>431.2</c:v>
                </c:pt>
                <c:pt idx="3008">
                  <c:v>34.800000000000004</c:v>
                </c:pt>
                <c:pt idx="3009">
                  <c:v>62.3</c:v>
                </c:pt>
                <c:pt idx="3010">
                  <c:v>78.2</c:v>
                </c:pt>
                <c:pt idx="3011">
                  <c:v>142.4</c:v>
                </c:pt>
                <c:pt idx="3012">
                  <c:v>149.9</c:v>
                </c:pt>
                <c:pt idx="3013">
                  <c:v>161.6</c:v>
                </c:pt>
                <c:pt idx="3014">
                  <c:v>98</c:v>
                </c:pt>
                <c:pt idx="3015">
                  <c:v>60</c:v>
                </c:pt>
                <c:pt idx="3016">
                  <c:v>125.6</c:v>
                </c:pt>
                <c:pt idx="3017">
                  <c:v>111.7</c:v>
                </c:pt>
                <c:pt idx="3018">
                  <c:v>98.5</c:v>
                </c:pt>
                <c:pt idx="3019">
                  <c:v>292.8</c:v>
                </c:pt>
                <c:pt idx="3020">
                  <c:v>477.8</c:v>
                </c:pt>
                <c:pt idx="3021">
                  <c:v>631.29999999999995</c:v>
                </c:pt>
                <c:pt idx="3022">
                  <c:v>734.9</c:v>
                </c:pt>
                <c:pt idx="3023">
                  <c:v>758.4</c:v>
                </c:pt>
                <c:pt idx="3024">
                  <c:v>746.8</c:v>
                </c:pt>
                <c:pt idx="3025">
                  <c:v>684.3</c:v>
                </c:pt>
                <c:pt idx="3026">
                  <c:v>551</c:v>
                </c:pt>
                <c:pt idx="3027">
                  <c:v>377.6</c:v>
                </c:pt>
                <c:pt idx="3028">
                  <c:v>183.5</c:v>
                </c:pt>
                <c:pt idx="3029">
                  <c:v>95</c:v>
                </c:pt>
                <c:pt idx="3030">
                  <c:v>284</c:v>
                </c:pt>
                <c:pt idx="3031">
                  <c:v>464.5</c:v>
                </c:pt>
                <c:pt idx="3032">
                  <c:v>603.70000000000005</c:v>
                </c:pt>
                <c:pt idx="3033">
                  <c:v>720.4</c:v>
                </c:pt>
                <c:pt idx="3034">
                  <c:v>723.7</c:v>
                </c:pt>
                <c:pt idx="3035">
                  <c:v>716.7</c:v>
                </c:pt>
                <c:pt idx="3036">
                  <c:v>658.2</c:v>
                </c:pt>
                <c:pt idx="3037">
                  <c:v>511.1</c:v>
                </c:pt>
                <c:pt idx="3038">
                  <c:v>304.89999999999969</c:v>
                </c:pt>
                <c:pt idx="3039">
                  <c:v>127.6</c:v>
                </c:pt>
                <c:pt idx="3040">
                  <c:v>139.19999999999999</c:v>
                </c:pt>
                <c:pt idx="3041">
                  <c:v>312.5</c:v>
                </c:pt>
                <c:pt idx="3042">
                  <c:v>801.8</c:v>
                </c:pt>
                <c:pt idx="3043">
                  <c:v>483.9</c:v>
                </c:pt>
                <c:pt idx="3044">
                  <c:v>12.5</c:v>
                </c:pt>
                <c:pt idx="3045">
                  <c:v>129.30000000000001</c:v>
                </c:pt>
                <c:pt idx="3046">
                  <c:v>316</c:v>
                </c:pt>
                <c:pt idx="3047">
                  <c:v>762</c:v>
                </c:pt>
                <c:pt idx="3048">
                  <c:v>664.7</c:v>
                </c:pt>
                <c:pt idx="3049">
                  <c:v>404</c:v>
                </c:pt>
                <c:pt idx="3050">
                  <c:v>256.89999999999969</c:v>
                </c:pt>
                <c:pt idx="3051">
                  <c:v>25.4</c:v>
                </c:pt>
                <c:pt idx="3052">
                  <c:v>133</c:v>
                </c:pt>
                <c:pt idx="3053">
                  <c:v>314.89999999999969</c:v>
                </c:pt>
                <c:pt idx="3054">
                  <c:v>122</c:v>
                </c:pt>
                <c:pt idx="3055">
                  <c:v>122.3</c:v>
                </c:pt>
                <c:pt idx="3056">
                  <c:v>296.39999999999969</c:v>
                </c:pt>
                <c:pt idx="3057">
                  <c:v>776.3</c:v>
                </c:pt>
                <c:pt idx="3058">
                  <c:v>151</c:v>
                </c:pt>
                <c:pt idx="3059">
                  <c:v>129.9</c:v>
                </c:pt>
                <c:pt idx="3060">
                  <c:v>308.89999999999969</c:v>
                </c:pt>
                <c:pt idx="3061">
                  <c:v>780.5</c:v>
                </c:pt>
                <c:pt idx="3062">
                  <c:v>152.6</c:v>
                </c:pt>
                <c:pt idx="3063">
                  <c:v>131.1</c:v>
                </c:pt>
                <c:pt idx="3064">
                  <c:v>307.3</c:v>
                </c:pt>
                <c:pt idx="3065">
                  <c:v>821.3</c:v>
                </c:pt>
                <c:pt idx="3066">
                  <c:v>151.1</c:v>
                </c:pt>
                <c:pt idx="3067">
                  <c:v>530.29999999999995</c:v>
                </c:pt>
                <c:pt idx="3068">
                  <c:v>145.4</c:v>
                </c:pt>
                <c:pt idx="3069">
                  <c:v>122.6</c:v>
                </c:pt>
                <c:pt idx="3070">
                  <c:v>302.8</c:v>
                </c:pt>
                <c:pt idx="3071">
                  <c:v>677</c:v>
                </c:pt>
                <c:pt idx="3072">
                  <c:v>506.5</c:v>
                </c:pt>
                <c:pt idx="3073">
                  <c:v>119.7</c:v>
                </c:pt>
                <c:pt idx="3074">
                  <c:v>128.6</c:v>
                </c:pt>
                <c:pt idx="3075">
                  <c:v>312.8</c:v>
                </c:pt>
                <c:pt idx="3076">
                  <c:v>502.5</c:v>
                </c:pt>
                <c:pt idx="3077">
                  <c:v>143.80000000000001</c:v>
                </c:pt>
                <c:pt idx="3078">
                  <c:v>125.7</c:v>
                </c:pt>
                <c:pt idx="3079">
                  <c:v>316.39999999999969</c:v>
                </c:pt>
                <c:pt idx="3080">
                  <c:v>145.4</c:v>
                </c:pt>
                <c:pt idx="3081">
                  <c:v>124.4</c:v>
                </c:pt>
                <c:pt idx="3082">
                  <c:v>310.7</c:v>
                </c:pt>
                <c:pt idx="3083">
                  <c:v>149.4</c:v>
                </c:pt>
                <c:pt idx="3084">
                  <c:v>110.6</c:v>
                </c:pt>
                <c:pt idx="3085">
                  <c:v>213.8</c:v>
                </c:pt>
                <c:pt idx="3086">
                  <c:v>251.9</c:v>
                </c:pt>
                <c:pt idx="3087">
                  <c:v>428.5</c:v>
                </c:pt>
                <c:pt idx="3088">
                  <c:v>543.5</c:v>
                </c:pt>
                <c:pt idx="3089">
                  <c:v>430.5</c:v>
                </c:pt>
                <c:pt idx="3090">
                  <c:v>413.2</c:v>
                </c:pt>
                <c:pt idx="3091">
                  <c:v>487.6</c:v>
                </c:pt>
                <c:pt idx="3092">
                  <c:v>136</c:v>
                </c:pt>
                <c:pt idx="3093">
                  <c:v>58.5</c:v>
                </c:pt>
                <c:pt idx="3094">
                  <c:v>251.9</c:v>
                </c:pt>
                <c:pt idx="3095">
                  <c:v>458.3</c:v>
                </c:pt>
                <c:pt idx="3096">
                  <c:v>757.2</c:v>
                </c:pt>
                <c:pt idx="3097">
                  <c:v>584.29999999999995</c:v>
                </c:pt>
                <c:pt idx="3098">
                  <c:v>458.4</c:v>
                </c:pt>
                <c:pt idx="3099">
                  <c:v>83.8</c:v>
                </c:pt>
                <c:pt idx="3100">
                  <c:v>96.9</c:v>
                </c:pt>
                <c:pt idx="3101">
                  <c:v>264.89999999999969</c:v>
                </c:pt>
                <c:pt idx="3102">
                  <c:v>443</c:v>
                </c:pt>
                <c:pt idx="3103">
                  <c:v>800</c:v>
                </c:pt>
                <c:pt idx="3104">
                  <c:v>120.9</c:v>
                </c:pt>
                <c:pt idx="3105">
                  <c:v>107.4</c:v>
                </c:pt>
                <c:pt idx="3106">
                  <c:v>288.5</c:v>
                </c:pt>
                <c:pt idx="3107">
                  <c:v>126.5</c:v>
                </c:pt>
                <c:pt idx="3108">
                  <c:v>115.3</c:v>
                </c:pt>
                <c:pt idx="3109">
                  <c:v>295.10000000000002</c:v>
                </c:pt>
                <c:pt idx="3110">
                  <c:v>647.70000000000005</c:v>
                </c:pt>
                <c:pt idx="3111">
                  <c:v>123.9</c:v>
                </c:pt>
                <c:pt idx="3112">
                  <c:v>108.1</c:v>
                </c:pt>
                <c:pt idx="3113">
                  <c:v>282</c:v>
                </c:pt>
                <c:pt idx="3114">
                  <c:v>464.5</c:v>
                </c:pt>
                <c:pt idx="3115">
                  <c:v>858.7</c:v>
                </c:pt>
                <c:pt idx="3116">
                  <c:v>789.5</c:v>
                </c:pt>
                <c:pt idx="3117">
                  <c:v>114</c:v>
                </c:pt>
                <c:pt idx="3118">
                  <c:v>107.6</c:v>
                </c:pt>
                <c:pt idx="3119">
                  <c:v>288.89999999999969</c:v>
                </c:pt>
                <c:pt idx="3120">
                  <c:v>120.1</c:v>
                </c:pt>
                <c:pt idx="3121">
                  <c:v>107.2</c:v>
                </c:pt>
                <c:pt idx="3122">
                  <c:v>288.39999999999969</c:v>
                </c:pt>
                <c:pt idx="3123">
                  <c:v>492.7</c:v>
                </c:pt>
                <c:pt idx="3124">
                  <c:v>113.7</c:v>
                </c:pt>
                <c:pt idx="3125">
                  <c:v>105.1</c:v>
                </c:pt>
                <c:pt idx="3126">
                  <c:v>285.2</c:v>
                </c:pt>
                <c:pt idx="3127">
                  <c:v>492.8</c:v>
                </c:pt>
                <c:pt idx="3128">
                  <c:v>101.8</c:v>
                </c:pt>
                <c:pt idx="3129">
                  <c:v>91.8</c:v>
                </c:pt>
                <c:pt idx="3130">
                  <c:v>275.3</c:v>
                </c:pt>
                <c:pt idx="3131">
                  <c:v>615.29999999999995</c:v>
                </c:pt>
                <c:pt idx="3132">
                  <c:v>760</c:v>
                </c:pt>
                <c:pt idx="3133">
                  <c:v>99.8</c:v>
                </c:pt>
                <c:pt idx="3134">
                  <c:v>21.2</c:v>
                </c:pt>
                <c:pt idx="3135">
                  <c:v>154.4</c:v>
                </c:pt>
                <c:pt idx="3136">
                  <c:v>126.3</c:v>
                </c:pt>
                <c:pt idx="3137">
                  <c:v>285.60000000000002</c:v>
                </c:pt>
                <c:pt idx="3138">
                  <c:v>425.5</c:v>
                </c:pt>
                <c:pt idx="3139">
                  <c:v>522.20000000000005</c:v>
                </c:pt>
                <c:pt idx="3140">
                  <c:v>397.8</c:v>
                </c:pt>
                <c:pt idx="3141">
                  <c:v>485.7</c:v>
                </c:pt>
                <c:pt idx="3142">
                  <c:v>579.29999999999995</c:v>
                </c:pt>
                <c:pt idx="3143">
                  <c:v>381</c:v>
                </c:pt>
                <c:pt idx="3144">
                  <c:v>209.1</c:v>
                </c:pt>
                <c:pt idx="3145">
                  <c:v>104.1</c:v>
                </c:pt>
                <c:pt idx="3146">
                  <c:v>43.2</c:v>
                </c:pt>
                <c:pt idx="3147">
                  <c:v>105.8</c:v>
                </c:pt>
                <c:pt idx="3148">
                  <c:v>227.7</c:v>
                </c:pt>
                <c:pt idx="3149">
                  <c:v>458</c:v>
                </c:pt>
                <c:pt idx="3150">
                  <c:v>326.89999999999969</c:v>
                </c:pt>
                <c:pt idx="3151">
                  <c:v>293.5</c:v>
                </c:pt>
                <c:pt idx="3152">
                  <c:v>763.1</c:v>
                </c:pt>
                <c:pt idx="3153">
                  <c:v>477.5</c:v>
                </c:pt>
                <c:pt idx="3154">
                  <c:v>72.2</c:v>
                </c:pt>
                <c:pt idx="3155">
                  <c:v>33.300000000000004</c:v>
                </c:pt>
                <c:pt idx="3156">
                  <c:v>123</c:v>
                </c:pt>
                <c:pt idx="3157">
                  <c:v>98.2</c:v>
                </c:pt>
                <c:pt idx="3158">
                  <c:v>223.4</c:v>
                </c:pt>
                <c:pt idx="3159">
                  <c:v>507</c:v>
                </c:pt>
                <c:pt idx="3160">
                  <c:v>614.5</c:v>
                </c:pt>
                <c:pt idx="3161">
                  <c:v>707.6</c:v>
                </c:pt>
                <c:pt idx="3162">
                  <c:v>477.8</c:v>
                </c:pt>
                <c:pt idx="3163">
                  <c:v>490.4</c:v>
                </c:pt>
                <c:pt idx="3164">
                  <c:v>438.5</c:v>
                </c:pt>
                <c:pt idx="3165">
                  <c:v>230.8</c:v>
                </c:pt>
                <c:pt idx="3166">
                  <c:v>64.3</c:v>
                </c:pt>
                <c:pt idx="3167">
                  <c:v>96.4</c:v>
                </c:pt>
                <c:pt idx="3168">
                  <c:v>200.6</c:v>
                </c:pt>
                <c:pt idx="3169">
                  <c:v>417</c:v>
                </c:pt>
                <c:pt idx="3170">
                  <c:v>111.1</c:v>
                </c:pt>
                <c:pt idx="3171">
                  <c:v>99.1</c:v>
                </c:pt>
                <c:pt idx="3172">
                  <c:v>293</c:v>
                </c:pt>
                <c:pt idx="3173">
                  <c:v>484.9</c:v>
                </c:pt>
                <c:pt idx="3174">
                  <c:v>868.8</c:v>
                </c:pt>
                <c:pt idx="3175">
                  <c:v>502.2</c:v>
                </c:pt>
                <c:pt idx="3176">
                  <c:v>99.7</c:v>
                </c:pt>
                <c:pt idx="3177">
                  <c:v>70</c:v>
                </c:pt>
                <c:pt idx="3178">
                  <c:v>268.10000000000002</c:v>
                </c:pt>
                <c:pt idx="3179">
                  <c:v>436.4</c:v>
                </c:pt>
                <c:pt idx="3180">
                  <c:v>508.5</c:v>
                </c:pt>
                <c:pt idx="3181">
                  <c:v>356.6</c:v>
                </c:pt>
                <c:pt idx="3182">
                  <c:v>104.1</c:v>
                </c:pt>
                <c:pt idx="3183">
                  <c:v>97.3</c:v>
                </c:pt>
                <c:pt idx="3184">
                  <c:v>281.8</c:v>
                </c:pt>
                <c:pt idx="3185">
                  <c:v>468.2</c:v>
                </c:pt>
                <c:pt idx="3186">
                  <c:v>99.3</c:v>
                </c:pt>
                <c:pt idx="3187">
                  <c:v>93.5</c:v>
                </c:pt>
                <c:pt idx="3188">
                  <c:v>285.10000000000002</c:v>
                </c:pt>
                <c:pt idx="3189">
                  <c:v>92.1</c:v>
                </c:pt>
                <c:pt idx="3190">
                  <c:v>84.5</c:v>
                </c:pt>
                <c:pt idx="3191">
                  <c:v>260.89999999999969</c:v>
                </c:pt>
                <c:pt idx="3192">
                  <c:v>453</c:v>
                </c:pt>
                <c:pt idx="3193">
                  <c:v>76.3</c:v>
                </c:pt>
                <c:pt idx="3194">
                  <c:v>30.7</c:v>
                </c:pt>
                <c:pt idx="3195">
                  <c:v>54.5</c:v>
                </c:pt>
                <c:pt idx="3196">
                  <c:v>99.4</c:v>
                </c:pt>
                <c:pt idx="3197">
                  <c:v>315.89999999999969</c:v>
                </c:pt>
                <c:pt idx="3198">
                  <c:v>329</c:v>
                </c:pt>
                <c:pt idx="3199">
                  <c:v>570.20000000000005</c:v>
                </c:pt>
                <c:pt idx="3200">
                  <c:v>507.9</c:v>
                </c:pt>
                <c:pt idx="3201">
                  <c:v>466.9</c:v>
                </c:pt>
                <c:pt idx="3202">
                  <c:v>377.8</c:v>
                </c:pt>
                <c:pt idx="3203">
                  <c:v>170.1</c:v>
                </c:pt>
                <c:pt idx="3204">
                  <c:v>124.2</c:v>
                </c:pt>
                <c:pt idx="3205">
                  <c:v>33.700000000000003</c:v>
                </c:pt>
                <c:pt idx="3206">
                  <c:v>95.8</c:v>
                </c:pt>
                <c:pt idx="3207">
                  <c:v>299.7</c:v>
                </c:pt>
                <c:pt idx="3208">
                  <c:v>499.8</c:v>
                </c:pt>
                <c:pt idx="3209">
                  <c:v>522.70000000000005</c:v>
                </c:pt>
                <c:pt idx="3210">
                  <c:v>92.6</c:v>
                </c:pt>
                <c:pt idx="3211">
                  <c:v>91.9</c:v>
                </c:pt>
                <c:pt idx="3212">
                  <c:v>294</c:v>
                </c:pt>
                <c:pt idx="3213">
                  <c:v>510</c:v>
                </c:pt>
                <c:pt idx="3214">
                  <c:v>84.4</c:v>
                </c:pt>
                <c:pt idx="3215">
                  <c:v>84.6</c:v>
                </c:pt>
                <c:pt idx="3216">
                  <c:v>284.89999999999969</c:v>
                </c:pt>
                <c:pt idx="3217">
                  <c:v>492</c:v>
                </c:pt>
                <c:pt idx="3218">
                  <c:v>82.1</c:v>
                </c:pt>
                <c:pt idx="3219">
                  <c:v>81.900000000000006</c:v>
                </c:pt>
                <c:pt idx="3220">
                  <c:v>276.89999999999969</c:v>
                </c:pt>
                <c:pt idx="3221">
                  <c:v>470.7</c:v>
                </c:pt>
                <c:pt idx="3222">
                  <c:v>81.2</c:v>
                </c:pt>
                <c:pt idx="3223">
                  <c:v>61.7</c:v>
                </c:pt>
                <c:pt idx="3224">
                  <c:v>261.8</c:v>
                </c:pt>
                <c:pt idx="3225">
                  <c:v>676.3</c:v>
                </c:pt>
                <c:pt idx="3226">
                  <c:v>592.20000000000005</c:v>
                </c:pt>
                <c:pt idx="3227">
                  <c:v>69.8</c:v>
                </c:pt>
                <c:pt idx="3228">
                  <c:v>48.7</c:v>
                </c:pt>
                <c:pt idx="3229">
                  <c:v>168.6</c:v>
                </c:pt>
                <c:pt idx="3230">
                  <c:v>378.8</c:v>
                </c:pt>
                <c:pt idx="3231">
                  <c:v>558.1</c:v>
                </c:pt>
                <c:pt idx="3232">
                  <c:v>641.79999999999995</c:v>
                </c:pt>
                <c:pt idx="3233">
                  <c:v>537.20000000000005</c:v>
                </c:pt>
                <c:pt idx="3234">
                  <c:v>697.8</c:v>
                </c:pt>
                <c:pt idx="3235">
                  <c:v>634.5</c:v>
                </c:pt>
                <c:pt idx="3236">
                  <c:v>575.4</c:v>
                </c:pt>
                <c:pt idx="3237">
                  <c:v>392.2</c:v>
                </c:pt>
                <c:pt idx="3238">
                  <c:v>52.1</c:v>
                </c:pt>
                <c:pt idx="3239">
                  <c:v>41.2</c:v>
                </c:pt>
                <c:pt idx="3240">
                  <c:v>114.5</c:v>
                </c:pt>
                <c:pt idx="3241">
                  <c:v>165.9</c:v>
                </c:pt>
                <c:pt idx="3242">
                  <c:v>254.7</c:v>
                </c:pt>
                <c:pt idx="3243">
                  <c:v>426</c:v>
                </c:pt>
                <c:pt idx="3244">
                  <c:v>731.2</c:v>
                </c:pt>
                <c:pt idx="3245">
                  <c:v>690.4</c:v>
                </c:pt>
                <c:pt idx="3246">
                  <c:v>306.5</c:v>
                </c:pt>
                <c:pt idx="3247">
                  <c:v>61.3</c:v>
                </c:pt>
                <c:pt idx="3248">
                  <c:v>72.2</c:v>
                </c:pt>
                <c:pt idx="3249">
                  <c:v>250.5</c:v>
                </c:pt>
                <c:pt idx="3250">
                  <c:v>598.6</c:v>
                </c:pt>
                <c:pt idx="3251">
                  <c:v>263.8</c:v>
                </c:pt>
                <c:pt idx="3252">
                  <c:v>14.8</c:v>
                </c:pt>
                <c:pt idx="3253">
                  <c:v>76.5</c:v>
                </c:pt>
                <c:pt idx="3254">
                  <c:v>277.10000000000002</c:v>
                </c:pt>
                <c:pt idx="3255">
                  <c:v>475.7</c:v>
                </c:pt>
                <c:pt idx="3256">
                  <c:v>480.9</c:v>
                </c:pt>
                <c:pt idx="3257">
                  <c:v>53.2</c:v>
                </c:pt>
                <c:pt idx="3258">
                  <c:v>69.2</c:v>
                </c:pt>
                <c:pt idx="3259">
                  <c:v>270.89999999999969</c:v>
                </c:pt>
                <c:pt idx="3260">
                  <c:v>468.9</c:v>
                </c:pt>
                <c:pt idx="3261">
                  <c:v>53.1</c:v>
                </c:pt>
                <c:pt idx="3262">
                  <c:v>63</c:v>
                </c:pt>
                <c:pt idx="3263">
                  <c:v>254.1</c:v>
                </c:pt>
                <c:pt idx="3264">
                  <c:v>435.9</c:v>
                </c:pt>
                <c:pt idx="3265">
                  <c:v>46.5</c:v>
                </c:pt>
                <c:pt idx="3266">
                  <c:v>65.2</c:v>
                </c:pt>
                <c:pt idx="3267">
                  <c:v>257.5</c:v>
                </c:pt>
                <c:pt idx="3268">
                  <c:v>448.8</c:v>
                </c:pt>
                <c:pt idx="3269">
                  <c:v>444.5</c:v>
                </c:pt>
                <c:pt idx="3270">
                  <c:v>40.5</c:v>
                </c:pt>
                <c:pt idx="3271">
                  <c:v>34</c:v>
                </c:pt>
                <c:pt idx="3272">
                  <c:v>114.7</c:v>
                </c:pt>
                <c:pt idx="3273">
                  <c:v>182.1</c:v>
                </c:pt>
                <c:pt idx="3274">
                  <c:v>296.3</c:v>
                </c:pt>
                <c:pt idx="3275">
                  <c:v>273.5</c:v>
                </c:pt>
                <c:pt idx="3276">
                  <c:v>338.5</c:v>
                </c:pt>
                <c:pt idx="3277">
                  <c:v>452.7</c:v>
                </c:pt>
                <c:pt idx="3278">
                  <c:v>485.2</c:v>
                </c:pt>
                <c:pt idx="3279">
                  <c:v>507.5</c:v>
                </c:pt>
                <c:pt idx="3280">
                  <c:v>324</c:v>
                </c:pt>
                <c:pt idx="3281">
                  <c:v>185.4</c:v>
                </c:pt>
                <c:pt idx="3282">
                  <c:v>10.4</c:v>
                </c:pt>
                <c:pt idx="3283">
                  <c:v>47.6</c:v>
                </c:pt>
                <c:pt idx="3284">
                  <c:v>85.8</c:v>
                </c:pt>
                <c:pt idx="3285">
                  <c:v>120.8</c:v>
                </c:pt>
                <c:pt idx="3286">
                  <c:v>149.6</c:v>
                </c:pt>
                <c:pt idx="3287">
                  <c:v>215.9</c:v>
                </c:pt>
                <c:pt idx="3288">
                  <c:v>188.3</c:v>
                </c:pt>
                <c:pt idx="3289">
                  <c:v>170.4</c:v>
                </c:pt>
                <c:pt idx="3290">
                  <c:v>137.4</c:v>
                </c:pt>
                <c:pt idx="3291">
                  <c:v>86.7</c:v>
                </c:pt>
                <c:pt idx="3292">
                  <c:v>141.30000000000001</c:v>
                </c:pt>
                <c:pt idx="3293">
                  <c:v>34.4</c:v>
                </c:pt>
                <c:pt idx="3294">
                  <c:v>127.7</c:v>
                </c:pt>
                <c:pt idx="3295">
                  <c:v>139.6</c:v>
                </c:pt>
                <c:pt idx="3296">
                  <c:v>180.5</c:v>
                </c:pt>
                <c:pt idx="3297">
                  <c:v>332.9</c:v>
                </c:pt>
                <c:pt idx="3298">
                  <c:v>440.5</c:v>
                </c:pt>
                <c:pt idx="3299">
                  <c:v>399</c:v>
                </c:pt>
                <c:pt idx="3300">
                  <c:v>37.200000000000003</c:v>
                </c:pt>
                <c:pt idx="3301">
                  <c:v>110.2</c:v>
                </c:pt>
                <c:pt idx="3302">
                  <c:v>177.4</c:v>
                </c:pt>
                <c:pt idx="3303">
                  <c:v>491.2</c:v>
                </c:pt>
                <c:pt idx="3304">
                  <c:v>536.79999999999995</c:v>
                </c:pt>
                <c:pt idx="3305">
                  <c:v>363.1</c:v>
                </c:pt>
                <c:pt idx="3306">
                  <c:v>37.5</c:v>
                </c:pt>
                <c:pt idx="3307">
                  <c:v>116.4</c:v>
                </c:pt>
                <c:pt idx="3308">
                  <c:v>145.19999999999999</c:v>
                </c:pt>
                <c:pt idx="3309">
                  <c:v>178.1</c:v>
                </c:pt>
                <c:pt idx="3310">
                  <c:v>377.9</c:v>
                </c:pt>
                <c:pt idx="3311">
                  <c:v>414.2</c:v>
                </c:pt>
                <c:pt idx="3312">
                  <c:v>43.7</c:v>
                </c:pt>
                <c:pt idx="3313">
                  <c:v>187.7</c:v>
                </c:pt>
                <c:pt idx="3314">
                  <c:v>230.2</c:v>
                </c:pt>
                <c:pt idx="3315">
                  <c:v>251</c:v>
                </c:pt>
                <c:pt idx="3316">
                  <c:v>330.8</c:v>
                </c:pt>
                <c:pt idx="3317">
                  <c:v>165.7</c:v>
                </c:pt>
                <c:pt idx="3318">
                  <c:v>604.1</c:v>
                </c:pt>
                <c:pt idx="3319">
                  <c:v>479.5</c:v>
                </c:pt>
                <c:pt idx="3320">
                  <c:v>609.20000000000005</c:v>
                </c:pt>
                <c:pt idx="3321">
                  <c:v>368</c:v>
                </c:pt>
                <c:pt idx="3322">
                  <c:v>45.2</c:v>
                </c:pt>
                <c:pt idx="3323">
                  <c:v>219.6</c:v>
                </c:pt>
                <c:pt idx="3324">
                  <c:v>395.7</c:v>
                </c:pt>
                <c:pt idx="3325">
                  <c:v>664.8</c:v>
                </c:pt>
                <c:pt idx="3326">
                  <c:v>541.4</c:v>
                </c:pt>
                <c:pt idx="3327">
                  <c:v>758.9</c:v>
                </c:pt>
                <c:pt idx="3328">
                  <c:v>547.70000000000005</c:v>
                </c:pt>
                <c:pt idx="3329">
                  <c:v>147.6</c:v>
                </c:pt>
                <c:pt idx="3330">
                  <c:v>311</c:v>
                </c:pt>
                <c:pt idx="3331">
                  <c:v>45.6</c:v>
                </c:pt>
                <c:pt idx="3332">
                  <c:v>146.6</c:v>
                </c:pt>
                <c:pt idx="3333">
                  <c:v>235.1</c:v>
                </c:pt>
                <c:pt idx="3334">
                  <c:v>416.8</c:v>
                </c:pt>
                <c:pt idx="3335">
                  <c:v>554.79999999999995</c:v>
                </c:pt>
                <c:pt idx="3336">
                  <c:v>594.4</c:v>
                </c:pt>
                <c:pt idx="3337">
                  <c:v>369.5</c:v>
                </c:pt>
                <c:pt idx="3338">
                  <c:v>41.7</c:v>
                </c:pt>
                <c:pt idx="3339">
                  <c:v>218.2</c:v>
                </c:pt>
                <c:pt idx="3340">
                  <c:v>374</c:v>
                </c:pt>
                <c:pt idx="3341">
                  <c:v>365.5</c:v>
                </c:pt>
                <c:pt idx="3342">
                  <c:v>30</c:v>
                </c:pt>
                <c:pt idx="3343">
                  <c:v>171</c:v>
                </c:pt>
                <c:pt idx="3344">
                  <c:v>363</c:v>
                </c:pt>
                <c:pt idx="3345">
                  <c:v>715.3</c:v>
                </c:pt>
                <c:pt idx="3346">
                  <c:v>550.29999999999995</c:v>
                </c:pt>
                <c:pt idx="3347">
                  <c:v>373.1</c:v>
                </c:pt>
                <c:pt idx="3348">
                  <c:v>404.5</c:v>
                </c:pt>
                <c:pt idx="3349">
                  <c:v>322.2</c:v>
                </c:pt>
                <c:pt idx="3350">
                  <c:v>30.8</c:v>
                </c:pt>
                <c:pt idx="3351">
                  <c:v>171.4</c:v>
                </c:pt>
                <c:pt idx="3352">
                  <c:v>384.3</c:v>
                </c:pt>
                <c:pt idx="3353">
                  <c:v>522.20000000000005</c:v>
                </c:pt>
                <c:pt idx="3354">
                  <c:v>682.8</c:v>
                </c:pt>
                <c:pt idx="3355">
                  <c:v>689.2</c:v>
                </c:pt>
                <c:pt idx="3356">
                  <c:v>372.2</c:v>
                </c:pt>
                <c:pt idx="3357">
                  <c:v>39.6</c:v>
                </c:pt>
                <c:pt idx="3358">
                  <c:v>214.6</c:v>
                </c:pt>
                <c:pt idx="3359">
                  <c:v>396.8</c:v>
                </c:pt>
                <c:pt idx="3360">
                  <c:v>711.2</c:v>
                </c:pt>
                <c:pt idx="3361">
                  <c:v>510</c:v>
                </c:pt>
                <c:pt idx="3362">
                  <c:v>338</c:v>
                </c:pt>
                <c:pt idx="3363">
                  <c:v>36.700000000000003</c:v>
                </c:pt>
                <c:pt idx="3364">
                  <c:v>212.2</c:v>
                </c:pt>
                <c:pt idx="3365">
                  <c:v>397.3</c:v>
                </c:pt>
                <c:pt idx="3366">
                  <c:v>749.4</c:v>
                </c:pt>
                <c:pt idx="3367">
                  <c:v>469.3</c:v>
                </c:pt>
                <c:pt idx="3368">
                  <c:v>337.1</c:v>
                </c:pt>
                <c:pt idx="3369">
                  <c:v>210.3</c:v>
                </c:pt>
                <c:pt idx="3370">
                  <c:v>401</c:v>
                </c:pt>
                <c:pt idx="3371">
                  <c:v>338.1</c:v>
                </c:pt>
                <c:pt idx="3372">
                  <c:v>132.9</c:v>
                </c:pt>
                <c:pt idx="3373">
                  <c:v>270.5</c:v>
                </c:pt>
                <c:pt idx="3374">
                  <c:v>306.8</c:v>
                </c:pt>
                <c:pt idx="3375">
                  <c:v>451.7</c:v>
                </c:pt>
                <c:pt idx="3376">
                  <c:v>544.79999999999995</c:v>
                </c:pt>
                <c:pt idx="3377">
                  <c:v>479.6</c:v>
                </c:pt>
                <c:pt idx="3378">
                  <c:v>582.5</c:v>
                </c:pt>
                <c:pt idx="3379">
                  <c:v>481.6</c:v>
                </c:pt>
                <c:pt idx="3380">
                  <c:v>323.7</c:v>
                </c:pt>
                <c:pt idx="3381">
                  <c:v>113.2</c:v>
                </c:pt>
                <c:pt idx="3382">
                  <c:v>219.2</c:v>
                </c:pt>
                <c:pt idx="3383">
                  <c:v>351.5</c:v>
                </c:pt>
                <c:pt idx="3384">
                  <c:v>418.2</c:v>
                </c:pt>
                <c:pt idx="3385">
                  <c:v>449</c:v>
                </c:pt>
                <c:pt idx="3386">
                  <c:v>291</c:v>
                </c:pt>
                <c:pt idx="3387">
                  <c:v>526.70000000000005</c:v>
                </c:pt>
                <c:pt idx="3388">
                  <c:v>441.8</c:v>
                </c:pt>
                <c:pt idx="3389">
                  <c:v>259.10000000000002</c:v>
                </c:pt>
                <c:pt idx="3390">
                  <c:v>91.3</c:v>
                </c:pt>
                <c:pt idx="3391">
                  <c:v>156.30000000000001</c:v>
                </c:pt>
                <c:pt idx="3392">
                  <c:v>375.6</c:v>
                </c:pt>
                <c:pt idx="3393">
                  <c:v>576.70000000000005</c:v>
                </c:pt>
                <c:pt idx="3394">
                  <c:v>351.7</c:v>
                </c:pt>
                <c:pt idx="3395">
                  <c:v>212.6</c:v>
                </c:pt>
                <c:pt idx="3396">
                  <c:v>730.5</c:v>
                </c:pt>
                <c:pt idx="3397">
                  <c:v>759.7</c:v>
                </c:pt>
                <c:pt idx="3398">
                  <c:v>265</c:v>
                </c:pt>
                <c:pt idx="3399">
                  <c:v>114.3</c:v>
                </c:pt>
                <c:pt idx="3400">
                  <c:v>383.5</c:v>
                </c:pt>
                <c:pt idx="3401">
                  <c:v>767.8</c:v>
                </c:pt>
                <c:pt idx="3402">
                  <c:v>732.9</c:v>
                </c:pt>
                <c:pt idx="3403">
                  <c:v>564.9</c:v>
                </c:pt>
                <c:pt idx="3404">
                  <c:v>363.8</c:v>
                </c:pt>
                <c:pt idx="3405">
                  <c:v>218.5</c:v>
                </c:pt>
                <c:pt idx="3406">
                  <c:v>418.2</c:v>
                </c:pt>
                <c:pt idx="3407">
                  <c:v>507.1</c:v>
                </c:pt>
                <c:pt idx="3408">
                  <c:v>280.60000000000002</c:v>
                </c:pt>
                <c:pt idx="3409">
                  <c:v>203.6</c:v>
                </c:pt>
                <c:pt idx="3410">
                  <c:v>394.5</c:v>
                </c:pt>
                <c:pt idx="3411">
                  <c:v>327.5</c:v>
                </c:pt>
                <c:pt idx="3412">
                  <c:v>200.7</c:v>
                </c:pt>
                <c:pt idx="3413">
                  <c:v>392.6</c:v>
                </c:pt>
                <c:pt idx="3414">
                  <c:v>559.29999999999995</c:v>
                </c:pt>
                <c:pt idx="3415">
                  <c:v>332</c:v>
                </c:pt>
                <c:pt idx="3416">
                  <c:v>202.9</c:v>
                </c:pt>
                <c:pt idx="3417">
                  <c:v>398.8</c:v>
                </c:pt>
                <c:pt idx="3418">
                  <c:v>525.70000000000005</c:v>
                </c:pt>
                <c:pt idx="3419">
                  <c:v>331.6</c:v>
                </c:pt>
                <c:pt idx="3420">
                  <c:v>187.6</c:v>
                </c:pt>
                <c:pt idx="3421">
                  <c:v>371</c:v>
                </c:pt>
                <c:pt idx="3422">
                  <c:v>536.6</c:v>
                </c:pt>
                <c:pt idx="3423">
                  <c:v>309</c:v>
                </c:pt>
                <c:pt idx="3424">
                  <c:v>205.9</c:v>
                </c:pt>
                <c:pt idx="3425">
                  <c:v>404.9</c:v>
                </c:pt>
                <c:pt idx="3426">
                  <c:v>536.9</c:v>
                </c:pt>
                <c:pt idx="3427">
                  <c:v>68.900000000000006</c:v>
                </c:pt>
                <c:pt idx="3428">
                  <c:v>236.4</c:v>
                </c:pt>
                <c:pt idx="3429">
                  <c:v>417.6</c:v>
                </c:pt>
                <c:pt idx="3430">
                  <c:v>587.70000000000005</c:v>
                </c:pt>
                <c:pt idx="3431">
                  <c:v>682.6</c:v>
                </c:pt>
                <c:pt idx="3432">
                  <c:v>691.3</c:v>
                </c:pt>
                <c:pt idx="3433">
                  <c:v>746.3</c:v>
                </c:pt>
                <c:pt idx="3434">
                  <c:v>821.2</c:v>
                </c:pt>
                <c:pt idx="3435">
                  <c:v>822.5</c:v>
                </c:pt>
                <c:pt idx="3436">
                  <c:v>752.8</c:v>
                </c:pt>
                <c:pt idx="3437">
                  <c:v>626.79999999999995</c:v>
                </c:pt>
                <c:pt idx="3438">
                  <c:v>449.6</c:v>
                </c:pt>
                <c:pt idx="3439">
                  <c:v>277.39999999999969</c:v>
                </c:pt>
                <c:pt idx="3440">
                  <c:v>43.9</c:v>
                </c:pt>
                <c:pt idx="3441">
                  <c:v>120.4</c:v>
                </c:pt>
                <c:pt idx="3442">
                  <c:v>84.5</c:v>
                </c:pt>
                <c:pt idx="3443">
                  <c:v>481.9</c:v>
                </c:pt>
                <c:pt idx="3444">
                  <c:v>717.5</c:v>
                </c:pt>
                <c:pt idx="3445">
                  <c:v>625.70000000000005</c:v>
                </c:pt>
                <c:pt idx="3446">
                  <c:v>819.6</c:v>
                </c:pt>
                <c:pt idx="3447">
                  <c:v>823</c:v>
                </c:pt>
                <c:pt idx="3448">
                  <c:v>732.5</c:v>
                </c:pt>
                <c:pt idx="3449">
                  <c:v>636.79999999999995</c:v>
                </c:pt>
                <c:pt idx="3450">
                  <c:v>479.8</c:v>
                </c:pt>
                <c:pt idx="3451">
                  <c:v>136.19999999999999</c:v>
                </c:pt>
                <c:pt idx="3452">
                  <c:v>66.2</c:v>
                </c:pt>
                <c:pt idx="3453">
                  <c:v>58.4</c:v>
                </c:pt>
                <c:pt idx="3454">
                  <c:v>233.8</c:v>
                </c:pt>
                <c:pt idx="3455">
                  <c:v>368.2</c:v>
                </c:pt>
                <c:pt idx="3456">
                  <c:v>536.70000000000005</c:v>
                </c:pt>
                <c:pt idx="3457">
                  <c:v>512.29999999999995</c:v>
                </c:pt>
                <c:pt idx="3458">
                  <c:v>225.9</c:v>
                </c:pt>
                <c:pt idx="3459">
                  <c:v>108.7</c:v>
                </c:pt>
                <c:pt idx="3460">
                  <c:v>119.4</c:v>
                </c:pt>
                <c:pt idx="3461">
                  <c:v>389</c:v>
                </c:pt>
                <c:pt idx="3462">
                  <c:v>634.70000000000005</c:v>
                </c:pt>
                <c:pt idx="3463">
                  <c:v>410.8</c:v>
                </c:pt>
                <c:pt idx="3464">
                  <c:v>322.39999999999969</c:v>
                </c:pt>
                <c:pt idx="3465">
                  <c:v>220.4</c:v>
                </c:pt>
                <c:pt idx="3466">
                  <c:v>38.5</c:v>
                </c:pt>
                <c:pt idx="3467">
                  <c:v>220.7</c:v>
                </c:pt>
                <c:pt idx="3468">
                  <c:v>360</c:v>
                </c:pt>
                <c:pt idx="3469">
                  <c:v>445.8</c:v>
                </c:pt>
                <c:pt idx="3470">
                  <c:v>711.2</c:v>
                </c:pt>
                <c:pt idx="3471">
                  <c:v>684.1</c:v>
                </c:pt>
                <c:pt idx="3472">
                  <c:v>670</c:v>
                </c:pt>
                <c:pt idx="3473">
                  <c:v>637</c:v>
                </c:pt>
                <c:pt idx="3474">
                  <c:v>760.3</c:v>
                </c:pt>
                <c:pt idx="3475">
                  <c:v>664.8</c:v>
                </c:pt>
                <c:pt idx="3476">
                  <c:v>542.79999999999995</c:v>
                </c:pt>
                <c:pt idx="3477">
                  <c:v>435.4</c:v>
                </c:pt>
                <c:pt idx="3478">
                  <c:v>264.10000000000002</c:v>
                </c:pt>
                <c:pt idx="3479">
                  <c:v>69.400000000000006</c:v>
                </c:pt>
                <c:pt idx="3480">
                  <c:v>241.9</c:v>
                </c:pt>
                <c:pt idx="3481">
                  <c:v>430.3</c:v>
                </c:pt>
                <c:pt idx="3482">
                  <c:v>608</c:v>
                </c:pt>
                <c:pt idx="3483">
                  <c:v>759.9</c:v>
                </c:pt>
                <c:pt idx="3484">
                  <c:v>846.8</c:v>
                </c:pt>
                <c:pt idx="3485">
                  <c:v>932.7</c:v>
                </c:pt>
                <c:pt idx="3486">
                  <c:v>927.1</c:v>
                </c:pt>
                <c:pt idx="3487">
                  <c:v>793.2</c:v>
                </c:pt>
                <c:pt idx="3488">
                  <c:v>663.7</c:v>
                </c:pt>
                <c:pt idx="3489">
                  <c:v>539.20000000000005</c:v>
                </c:pt>
                <c:pt idx="3490">
                  <c:v>471.9</c:v>
                </c:pt>
                <c:pt idx="3491">
                  <c:v>283.7</c:v>
                </c:pt>
                <c:pt idx="3492">
                  <c:v>63.7</c:v>
                </c:pt>
                <c:pt idx="3493">
                  <c:v>216.7</c:v>
                </c:pt>
                <c:pt idx="3494">
                  <c:v>376.2</c:v>
                </c:pt>
                <c:pt idx="3495">
                  <c:v>348.1</c:v>
                </c:pt>
                <c:pt idx="3496">
                  <c:v>582.79999999999995</c:v>
                </c:pt>
                <c:pt idx="3497">
                  <c:v>786.8</c:v>
                </c:pt>
                <c:pt idx="3498">
                  <c:v>864.7</c:v>
                </c:pt>
                <c:pt idx="3499">
                  <c:v>873.2</c:v>
                </c:pt>
                <c:pt idx="3500">
                  <c:v>813.8</c:v>
                </c:pt>
                <c:pt idx="3501">
                  <c:v>654.6</c:v>
                </c:pt>
                <c:pt idx="3502">
                  <c:v>594</c:v>
                </c:pt>
                <c:pt idx="3503">
                  <c:v>423.2</c:v>
                </c:pt>
                <c:pt idx="3504">
                  <c:v>251.6</c:v>
                </c:pt>
                <c:pt idx="3505">
                  <c:v>30.6</c:v>
                </c:pt>
                <c:pt idx="3506">
                  <c:v>224</c:v>
                </c:pt>
                <c:pt idx="3507">
                  <c:v>397.2</c:v>
                </c:pt>
                <c:pt idx="3508">
                  <c:v>569.20000000000005</c:v>
                </c:pt>
                <c:pt idx="3509">
                  <c:v>727.5</c:v>
                </c:pt>
                <c:pt idx="3510">
                  <c:v>774.2</c:v>
                </c:pt>
                <c:pt idx="3511">
                  <c:v>903</c:v>
                </c:pt>
                <c:pt idx="3512">
                  <c:v>823.5</c:v>
                </c:pt>
                <c:pt idx="3513">
                  <c:v>699.4</c:v>
                </c:pt>
                <c:pt idx="3514">
                  <c:v>684.8</c:v>
                </c:pt>
                <c:pt idx="3515">
                  <c:v>608.1</c:v>
                </c:pt>
                <c:pt idx="3516">
                  <c:v>446.6</c:v>
                </c:pt>
                <c:pt idx="3517">
                  <c:v>267.3</c:v>
                </c:pt>
                <c:pt idx="3518">
                  <c:v>62.6</c:v>
                </c:pt>
                <c:pt idx="3519">
                  <c:v>228.2</c:v>
                </c:pt>
                <c:pt idx="3520">
                  <c:v>394.5</c:v>
                </c:pt>
                <c:pt idx="3521">
                  <c:v>573.1</c:v>
                </c:pt>
                <c:pt idx="3522">
                  <c:v>676.5</c:v>
                </c:pt>
                <c:pt idx="3523">
                  <c:v>763.5</c:v>
                </c:pt>
                <c:pt idx="3524">
                  <c:v>902.5</c:v>
                </c:pt>
                <c:pt idx="3525">
                  <c:v>811.7</c:v>
                </c:pt>
                <c:pt idx="3526">
                  <c:v>379.9</c:v>
                </c:pt>
                <c:pt idx="3527">
                  <c:v>39.5</c:v>
                </c:pt>
                <c:pt idx="3528">
                  <c:v>144.4</c:v>
                </c:pt>
                <c:pt idx="3529">
                  <c:v>62.2</c:v>
                </c:pt>
                <c:pt idx="3530">
                  <c:v>245.7</c:v>
                </c:pt>
                <c:pt idx="3531">
                  <c:v>66.599999999999994</c:v>
                </c:pt>
                <c:pt idx="3532">
                  <c:v>248</c:v>
                </c:pt>
                <c:pt idx="3533">
                  <c:v>442.4</c:v>
                </c:pt>
                <c:pt idx="3534">
                  <c:v>628.20000000000005</c:v>
                </c:pt>
                <c:pt idx="3535">
                  <c:v>786.1</c:v>
                </c:pt>
                <c:pt idx="3536">
                  <c:v>871.2</c:v>
                </c:pt>
                <c:pt idx="3537">
                  <c:v>943.4</c:v>
                </c:pt>
                <c:pt idx="3538">
                  <c:v>969.7</c:v>
                </c:pt>
                <c:pt idx="3539">
                  <c:v>926.7</c:v>
                </c:pt>
                <c:pt idx="3540">
                  <c:v>822.5</c:v>
                </c:pt>
                <c:pt idx="3541">
                  <c:v>674.3</c:v>
                </c:pt>
                <c:pt idx="3542">
                  <c:v>494</c:v>
                </c:pt>
                <c:pt idx="3543">
                  <c:v>299.8</c:v>
                </c:pt>
                <c:pt idx="3544">
                  <c:v>63.6</c:v>
                </c:pt>
                <c:pt idx="3545">
                  <c:v>233.9</c:v>
                </c:pt>
                <c:pt idx="3546">
                  <c:v>422.8</c:v>
                </c:pt>
                <c:pt idx="3547">
                  <c:v>602.6</c:v>
                </c:pt>
                <c:pt idx="3548">
                  <c:v>756.3</c:v>
                </c:pt>
                <c:pt idx="3549">
                  <c:v>752.2</c:v>
                </c:pt>
                <c:pt idx="3550">
                  <c:v>917.8</c:v>
                </c:pt>
                <c:pt idx="3551">
                  <c:v>664.7</c:v>
                </c:pt>
                <c:pt idx="3552">
                  <c:v>621.20000000000005</c:v>
                </c:pt>
                <c:pt idx="3553">
                  <c:v>544.20000000000005</c:v>
                </c:pt>
                <c:pt idx="3554">
                  <c:v>454.5</c:v>
                </c:pt>
                <c:pt idx="3555">
                  <c:v>276.60000000000002</c:v>
                </c:pt>
                <c:pt idx="3556">
                  <c:v>47.8</c:v>
                </c:pt>
                <c:pt idx="3557">
                  <c:v>121.4</c:v>
                </c:pt>
                <c:pt idx="3558">
                  <c:v>167.6</c:v>
                </c:pt>
                <c:pt idx="3559">
                  <c:v>251.7</c:v>
                </c:pt>
                <c:pt idx="3560">
                  <c:v>328.6</c:v>
                </c:pt>
                <c:pt idx="3561">
                  <c:v>589.20000000000005</c:v>
                </c:pt>
                <c:pt idx="3562">
                  <c:v>772.2</c:v>
                </c:pt>
                <c:pt idx="3563">
                  <c:v>817.2</c:v>
                </c:pt>
                <c:pt idx="3564">
                  <c:v>762.2</c:v>
                </c:pt>
                <c:pt idx="3565">
                  <c:v>673.5</c:v>
                </c:pt>
                <c:pt idx="3566">
                  <c:v>559.79999999999995</c:v>
                </c:pt>
                <c:pt idx="3567">
                  <c:v>435.5</c:v>
                </c:pt>
                <c:pt idx="3568">
                  <c:v>263.10000000000002</c:v>
                </c:pt>
                <c:pt idx="3569">
                  <c:v>5.6</c:v>
                </c:pt>
                <c:pt idx="3570">
                  <c:v>119</c:v>
                </c:pt>
                <c:pt idx="3571">
                  <c:v>251.2</c:v>
                </c:pt>
                <c:pt idx="3572">
                  <c:v>196.9</c:v>
                </c:pt>
                <c:pt idx="3573">
                  <c:v>418.5</c:v>
                </c:pt>
                <c:pt idx="3574">
                  <c:v>609.20000000000005</c:v>
                </c:pt>
                <c:pt idx="3575">
                  <c:v>536.29999999999995</c:v>
                </c:pt>
                <c:pt idx="3576">
                  <c:v>593.20000000000005</c:v>
                </c:pt>
                <c:pt idx="3577">
                  <c:v>554.5</c:v>
                </c:pt>
                <c:pt idx="3578">
                  <c:v>485.5</c:v>
                </c:pt>
                <c:pt idx="3579">
                  <c:v>547.79999999999995</c:v>
                </c:pt>
                <c:pt idx="3580">
                  <c:v>394</c:v>
                </c:pt>
                <c:pt idx="3581">
                  <c:v>204.3</c:v>
                </c:pt>
                <c:pt idx="3582">
                  <c:v>865</c:v>
                </c:pt>
                <c:pt idx="3583">
                  <c:v>778.7</c:v>
                </c:pt>
                <c:pt idx="3584">
                  <c:v>754.1</c:v>
                </c:pt>
                <c:pt idx="3585">
                  <c:v>730.5</c:v>
                </c:pt>
                <c:pt idx="3586">
                  <c:v>732.1</c:v>
                </c:pt>
                <c:pt idx="3587">
                  <c:v>641</c:v>
                </c:pt>
                <c:pt idx="3588">
                  <c:v>471.4</c:v>
                </c:pt>
                <c:pt idx="3589">
                  <c:v>280.60000000000002</c:v>
                </c:pt>
                <c:pt idx="3590">
                  <c:v>31.6</c:v>
                </c:pt>
                <c:pt idx="3591">
                  <c:v>89.2</c:v>
                </c:pt>
                <c:pt idx="3592">
                  <c:v>279.5</c:v>
                </c:pt>
                <c:pt idx="3593">
                  <c:v>367.2</c:v>
                </c:pt>
                <c:pt idx="3594">
                  <c:v>377.5</c:v>
                </c:pt>
                <c:pt idx="3595">
                  <c:v>489.5</c:v>
                </c:pt>
                <c:pt idx="3596">
                  <c:v>468.5</c:v>
                </c:pt>
                <c:pt idx="3597">
                  <c:v>627.79999999999995</c:v>
                </c:pt>
                <c:pt idx="3598">
                  <c:v>738.3</c:v>
                </c:pt>
                <c:pt idx="3599">
                  <c:v>728.7</c:v>
                </c:pt>
                <c:pt idx="3600">
                  <c:v>591.20000000000005</c:v>
                </c:pt>
                <c:pt idx="3601">
                  <c:v>409.6</c:v>
                </c:pt>
                <c:pt idx="3602">
                  <c:v>253.1</c:v>
                </c:pt>
                <c:pt idx="3603">
                  <c:v>48.4</c:v>
                </c:pt>
                <c:pt idx="3604">
                  <c:v>190.2</c:v>
                </c:pt>
                <c:pt idx="3605">
                  <c:v>232.5</c:v>
                </c:pt>
                <c:pt idx="3606">
                  <c:v>365.2</c:v>
                </c:pt>
                <c:pt idx="3607">
                  <c:v>557.20000000000005</c:v>
                </c:pt>
                <c:pt idx="3608">
                  <c:v>521.79999999999995</c:v>
                </c:pt>
                <c:pt idx="3609">
                  <c:v>519.79999999999995</c:v>
                </c:pt>
                <c:pt idx="3610">
                  <c:v>406.9</c:v>
                </c:pt>
                <c:pt idx="3611">
                  <c:v>525.79999999999995</c:v>
                </c:pt>
                <c:pt idx="3612">
                  <c:v>334.1</c:v>
                </c:pt>
                <c:pt idx="3613">
                  <c:v>216.9</c:v>
                </c:pt>
                <c:pt idx="3614">
                  <c:v>189.2</c:v>
                </c:pt>
                <c:pt idx="3615">
                  <c:v>118.3</c:v>
                </c:pt>
                <c:pt idx="3616">
                  <c:v>39.200000000000003</c:v>
                </c:pt>
                <c:pt idx="3617">
                  <c:v>136.1</c:v>
                </c:pt>
                <c:pt idx="3618">
                  <c:v>187.3</c:v>
                </c:pt>
                <c:pt idx="3619">
                  <c:v>346.6</c:v>
                </c:pt>
                <c:pt idx="3620">
                  <c:v>434</c:v>
                </c:pt>
                <c:pt idx="3621">
                  <c:v>472.5</c:v>
                </c:pt>
                <c:pt idx="3622">
                  <c:v>587.29999999999995</c:v>
                </c:pt>
                <c:pt idx="3623">
                  <c:v>524.29999999999995</c:v>
                </c:pt>
                <c:pt idx="3624">
                  <c:v>380.8</c:v>
                </c:pt>
                <c:pt idx="3625">
                  <c:v>469.1</c:v>
                </c:pt>
                <c:pt idx="3626">
                  <c:v>382.1</c:v>
                </c:pt>
                <c:pt idx="3627">
                  <c:v>228.2</c:v>
                </c:pt>
                <c:pt idx="3628">
                  <c:v>204.9</c:v>
                </c:pt>
                <c:pt idx="3629">
                  <c:v>34.800000000000004</c:v>
                </c:pt>
                <c:pt idx="3630">
                  <c:v>146.69999999999999</c:v>
                </c:pt>
                <c:pt idx="3631">
                  <c:v>212.6</c:v>
                </c:pt>
                <c:pt idx="3632">
                  <c:v>320.39999999999969</c:v>
                </c:pt>
                <c:pt idx="3633">
                  <c:v>421.8</c:v>
                </c:pt>
                <c:pt idx="3634">
                  <c:v>639.29999999999995</c:v>
                </c:pt>
                <c:pt idx="3635">
                  <c:v>535.5</c:v>
                </c:pt>
                <c:pt idx="3636">
                  <c:v>584.20000000000005</c:v>
                </c:pt>
                <c:pt idx="3637">
                  <c:v>614.20000000000005</c:v>
                </c:pt>
                <c:pt idx="3638">
                  <c:v>670.2</c:v>
                </c:pt>
                <c:pt idx="3639">
                  <c:v>493.6</c:v>
                </c:pt>
                <c:pt idx="3640">
                  <c:v>359.8</c:v>
                </c:pt>
                <c:pt idx="3641">
                  <c:v>231.6</c:v>
                </c:pt>
                <c:pt idx="3642">
                  <c:v>44.1</c:v>
                </c:pt>
                <c:pt idx="3643">
                  <c:v>194.2</c:v>
                </c:pt>
                <c:pt idx="3644">
                  <c:v>251.5</c:v>
                </c:pt>
                <c:pt idx="3645">
                  <c:v>120.6</c:v>
                </c:pt>
                <c:pt idx="3646">
                  <c:v>294.39999999999969</c:v>
                </c:pt>
                <c:pt idx="3647">
                  <c:v>494.2</c:v>
                </c:pt>
                <c:pt idx="3648">
                  <c:v>275.3</c:v>
                </c:pt>
                <c:pt idx="3649">
                  <c:v>603</c:v>
                </c:pt>
                <c:pt idx="3650">
                  <c:v>710.6</c:v>
                </c:pt>
                <c:pt idx="3651">
                  <c:v>454.8</c:v>
                </c:pt>
                <c:pt idx="3652">
                  <c:v>476.1</c:v>
                </c:pt>
                <c:pt idx="3653">
                  <c:v>400.3</c:v>
                </c:pt>
                <c:pt idx="3654">
                  <c:v>183.4</c:v>
                </c:pt>
                <c:pt idx="3655">
                  <c:v>38.200000000000003</c:v>
                </c:pt>
                <c:pt idx="3656">
                  <c:v>160.4</c:v>
                </c:pt>
                <c:pt idx="3657">
                  <c:v>310</c:v>
                </c:pt>
                <c:pt idx="3658">
                  <c:v>562.70000000000005</c:v>
                </c:pt>
                <c:pt idx="3659">
                  <c:v>701.7</c:v>
                </c:pt>
                <c:pt idx="3660">
                  <c:v>760.2</c:v>
                </c:pt>
                <c:pt idx="3661">
                  <c:v>823.2</c:v>
                </c:pt>
                <c:pt idx="3662">
                  <c:v>673.7</c:v>
                </c:pt>
                <c:pt idx="3663">
                  <c:v>584.20000000000005</c:v>
                </c:pt>
                <c:pt idx="3664">
                  <c:v>222.7</c:v>
                </c:pt>
                <c:pt idx="3665">
                  <c:v>560.79999999999995</c:v>
                </c:pt>
                <c:pt idx="3666">
                  <c:v>433.3</c:v>
                </c:pt>
                <c:pt idx="3667">
                  <c:v>252.9</c:v>
                </c:pt>
                <c:pt idx="3668">
                  <c:v>38.300000000000004</c:v>
                </c:pt>
                <c:pt idx="3669">
                  <c:v>212.8</c:v>
                </c:pt>
                <c:pt idx="3670">
                  <c:v>407.3</c:v>
                </c:pt>
                <c:pt idx="3671">
                  <c:v>586.9</c:v>
                </c:pt>
                <c:pt idx="3672">
                  <c:v>737.5</c:v>
                </c:pt>
                <c:pt idx="3673">
                  <c:v>881.6</c:v>
                </c:pt>
                <c:pt idx="3674">
                  <c:v>948.5</c:v>
                </c:pt>
                <c:pt idx="3675">
                  <c:v>894.8</c:v>
                </c:pt>
                <c:pt idx="3676">
                  <c:v>821.8</c:v>
                </c:pt>
                <c:pt idx="3677">
                  <c:v>713.3</c:v>
                </c:pt>
                <c:pt idx="3678">
                  <c:v>611.20000000000005</c:v>
                </c:pt>
                <c:pt idx="3679">
                  <c:v>444.5</c:v>
                </c:pt>
                <c:pt idx="3680">
                  <c:v>251.1</c:v>
                </c:pt>
                <c:pt idx="3681">
                  <c:v>35.700000000000003</c:v>
                </c:pt>
                <c:pt idx="3682">
                  <c:v>150.9</c:v>
                </c:pt>
                <c:pt idx="3683">
                  <c:v>359.8</c:v>
                </c:pt>
                <c:pt idx="3684">
                  <c:v>523</c:v>
                </c:pt>
                <c:pt idx="3685">
                  <c:v>694.6</c:v>
                </c:pt>
                <c:pt idx="3686">
                  <c:v>692.9</c:v>
                </c:pt>
                <c:pt idx="3687">
                  <c:v>803.2</c:v>
                </c:pt>
                <c:pt idx="3688">
                  <c:v>743.2</c:v>
                </c:pt>
                <c:pt idx="3689">
                  <c:v>843.6</c:v>
                </c:pt>
                <c:pt idx="3690">
                  <c:v>749.3</c:v>
                </c:pt>
                <c:pt idx="3691">
                  <c:v>610.79999999999995</c:v>
                </c:pt>
                <c:pt idx="3692">
                  <c:v>442.4</c:v>
                </c:pt>
                <c:pt idx="3693">
                  <c:v>233.3</c:v>
                </c:pt>
                <c:pt idx="3694">
                  <c:v>29.4</c:v>
                </c:pt>
                <c:pt idx="3695">
                  <c:v>186.8</c:v>
                </c:pt>
                <c:pt idx="3696">
                  <c:v>373.4</c:v>
                </c:pt>
                <c:pt idx="3697">
                  <c:v>547.4</c:v>
                </c:pt>
                <c:pt idx="3698">
                  <c:v>685.2</c:v>
                </c:pt>
                <c:pt idx="3699">
                  <c:v>797.3</c:v>
                </c:pt>
                <c:pt idx="3700">
                  <c:v>814</c:v>
                </c:pt>
                <c:pt idx="3701">
                  <c:v>796.3</c:v>
                </c:pt>
                <c:pt idx="3702">
                  <c:v>786.7</c:v>
                </c:pt>
                <c:pt idx="3703">
                  <c:v>694</c:v>
                </c:pt>
                <c:pt idx="3704">
                  <c:v>583.1</c:v>
                </c:pt>
                <c:pt idx="3705">
                  <c:v>416.3</c:v>
                </c:pt>
                <c:pt idx="3706">
                  <c:v>227.7</c:v>
                </c:pt>
                <c:pt idx="3707">
                  <c:v>24.8</c:v>
                </c:pt>
                <c:pt idx="3708">
                  <c:v>158.69999999999999</c:v>
                </c:pt>
                <c:pt idx="3709">
                  <c:v>354.3</c:v>
                </c:pt>
                <c:pt idx="3710">
                  <c:v>531.20000000000005</c:v>
                </c:pt>
                <c:pt idx="3711">
                  <c:v>611</c:v>
                </c:pt>
                <c:pt idx="3712">
                  <c:v>641.70000000000005</c:v>
                </c:pt>
                <c:pt idx="3713">
                  <c:v>811.5</c:v>
                </c:pt>
                <c:pt idx="3714">
                  <c:v>808.7</c:v>
                </c:pt>
                <c:pt idx="3715">
                  <c:v>704.2</c:v>
                </c:pt>
                <c:pt idx="3716">
                  <c:v>626.20000000000005</c:v>
                </c:pt>
                <c:pt idx="3717">
                  <c:v>523.4</c:v>
                </c:pt>
                <c:pt idx="3718">
                  <c:v>294.89999999999969</c:v>
                </c:pt>
                <c:pt idx="3719">
                  <c:v>224.3</c:v>
                </c:pt>
                <c:pt idx="3720">
                  <c:v>34.800000000000004</c:v>
                </c:pt>
                <c:pt idx="3721">
                  <c:v>184.9</c:v>
                </c:pt>
                <c:pt idx="3722">
                  <c:v>349.5</c:v>
                </c:pt>
                <c:pt idx="3723">
                  <c:v>490.2</c:v>
                </c:pt>
                <c:pt idx="3724">
                  <c:v>710.5</c:v>
                </c:pt>
                <c:pt idx="3725">
                  <c:v>813</c:v>
                </c:pt>
                <c:pt idx="3726">
                  <c:v>865.4</c:v>
                </c:pt>
                <c:pt idx="3727">
                  <c:v>861</c:v>
                </c:pt>
                <c:pt idx="3728">
                  <c:v>831.5</c:v>
                </c:pt>
                <c:pt idx="3729">
                  <c:v>694.4</c:v>
                </c:pt>
                <c:pt idx="3730">
                  <c:v>601.1</c:v>
                </c:pt>
                <c:pt idx="3731">
                  <c:v>430.5</c:v>
                </c:pt>
                <c:pt idx="3732">
                  <c:v>204.9</c:v>
                </c:pt>
                <c:pt idx="3733">
                  <c:v>4.3</c:v>
                </c:pt>
                <c:pt idx="3734">
                  <c:v>24.7</c:v>
                </c:pt>
                <c:pt idx="3735">
                  <c:v>105.1</c:v>
                </c:pt>
                <c:pt idx="3736">
                  <c:v>145.9</c:v>
                </c:pt>
                <c:pt idx="3737">
                  <c:v>425.9</c:v>
                </c:pt>
                <c:pt idx="3738">
                  <c:v>529.20000000000005</c:v>
                </c:pt>
                <c:pt idx="3739">
                  <c:v>626.29999999999995</c:v>
                </c:pt>
                <c:pt idx="3740">
                  <c:v>553.79999999999995</c:v>
                </c:pt>
                <c:pt idx="3741">
                  <c:v>281.60000000000002</c:v>
                </c:pt>
                <c:pt idx="3742">
                  <c:v>285.60000000000002</c:v>
                </c:pt>
                <c:pt idx="3743">
                  <c:v>201.1</c:v>
                </c:pt>
                <c:pt idx="3744">
                  <c:v>80.3</c:v>
                </c:pt>
                <c:pt idx="3745">
                  <c:v>121.5</c:v>
                </c:pt>
                <c:pt idx="3746">
                  <c:v>10.1</c:v>
                </c:pt>
                <c:pt idx="3747">
                  <c:v>92.5</c:v>
                </c:pt>
                <c:pt idx="3748">
                  <c:v>144.19999999999999</c:v>
                </c:pt>
                <c:pt idx="3749">
                  <c:v>274</c:v>
                </c:pt>
                <c:pt idx="3750">
                  <c:v>260.8</c:v>
                </c:pt>
                <c:pt idx="3751">
                  <c:v>321.8</c:v>
                </c:pt>
                <c:pt idx="3752">
                  <c:v>385.9</c:v>
                </c:pt>
                <c:pt idx="3753">
                  <c:v>399.5</c:v>
                </c:pt>
                <c:pt idx="3754">
                  <c:v>291.60000000000002</c:v>
                </c:pt>
                <c:pt idx="3755">
                  <c:v>316.2</c:v>
                </c:pt>
                <c:pt idx="3756">
                  <c:v>223.6</c:v>
                </c:pt>
                <c:pt idx="3757">
                  <c:v>179.9</c:v>
                </c:pt>
                <c:pt idx="3758">
                  <c:v>124.4</c:v>
                </c:pt>
                <c:pt idx="3759">
                  <c:v>33</c:v>
                </c:pt>
                <c:pt idx="3760">
                  <c:v>184.9</c:v>
                </c:pt>
                <c:pt idx="3761">
                  <c:v>349.6</c:v>
                </c:pt>
                <c:pt idx="3762">
                  <c:v>562.5</c:v>
                </c:pt>
                <c:pt idx="3763">
                  <c:v>732.4</c:v>
                </c:pt>
                <c:pt idx="3764">
                  <c:v>845.8</c:v>
                </c:pt>
                <c:pt idx="3765">
                  <c:v>914.6</c:v>
                </c:pt>
                <c:pt idx="3766">
                  <c:v>925</c:v>
                </c:pt>
                <c:pt idx="3767">
                  <c:v>866</c:v>
                </c:pt>
                <c:pt idx="3768">
                  <c:v>570.6</c:v>
                </c:pt>
                <c:pt idx="3769">
                  <c:v>389.4</c:v>
                </c:pt>
                <c:pt idx="3770">
                  <c:v>246.7</c:v>
                </c:pt>
                <c:pt idx="3771">
                  <c:v>183.4</c:v>
                </c:pt>
                <c:pt idx="3772">
                  <c:v>67.099999999999994</c:v>
                </c:pt>
                <c:pt idx="3773">
                  <c:v>137.19999999999999</c:v>
                </c:pt>
                <c:pt idx="3774">
                  <c:v>157.4</c:v>
                </c:pt>
                <c:pt idx="3775">
                  <c:v>194.6</c:v>
                </c:pt>
                <c:pt idx="3776">
                  <c:v>197</c:v>
                </c:pt>
                <c:pt idx="3777">
                  <c:v>113.5</c:v>
                </c:pt>
                <c:pt idx="3778">
                  <c:v>128.1</c:v>
                </c:pt>
                <c:pt idx="3779">
                  <c:v>166.8</c:v>
                </c:pt>
                <c:pt idx="3780">
                  <c:v>134.69999999999999</c:v>
                </c:pt>
                <c:pt idx="3781">
                  <c:v>189.9</c:v>
                </c:pt>
                <c:pt idx="3782">
                  <c:v>121.3</c:v>
                </c:pt>
                <c:pt idx="3783">
                  <c:v>105.4</c:v>
                </c:pt>
                <c:pt idx="3784">
                  <c:v>114.6</c:v>
                </c:pt>
                <c:pt idx="3785">
                  <c:v>216.1</c:v>
                </c:pt>
                <c:pt idx="3786">
                  <c:v>300</c:v>
                </c:pt>
                <c:pt idx="3787">
                  <c:v>558.5</c:v>
                </c:pt>
                <c:pt idx="3788">
                  <c:v>594.29999999999995</c:v>
                </c:pt>
                <c:pt idx="3789">
                  <c:v>613.29999999999995</c:v>
                </c:pt>
                <c:pt idx="3790">
                  <c:v>698.3</c:v>
                </c:pt>
                <c:pt idx="3791">
                  <c:v>522.5</c:v>
                </c:pt>
                <c:pt idx="3792">
                  <c:v>553</c:v>
                </c:pt>
                <c:pt idx="3793">
                  <c:v>486.6</c:v>
                </c:pt>
                <c:pt idx="3794">
                  <c:v>138.1</c:v>
                </c:pt>
                <c:pt idx="3795">
                  <c:v>194</c:v>
                </c:pt>
                <c:pt idx="3796">
                  <c:v>106.5</c:v>
                </c:pt>
                <c:pt idx="3797">
                  <c:v>268.60000000000002</c:v>
                </c:pt>
                <c:pt idx="3798">
                  <c:v>526.9</c:v>
                </c:pt>
                <c:pt idx="3799">
                  <c:v>563.4</c:v>
                </c:pt>
                <c:pt idx="3800">
                  <c:v>754.4</c:v>
                </c:pt>
                <c:pt idx="3801">
                  <c:v>822.5</c:v>
                </c:pt>
                <c:pt idx="3802">
                  <c:v>810.6</c:v>
                </c:pt>
                <c:pt idx="3803">
                  <c:v>764.3</c:v>
                </c:pt>
                <c:pt idx="3804">
                  <c:v>615.29999999999995</c:v>
                </c:pt>
                <c:pt idx="3805">
                  <c:v>583.79999999999995</c:v>
                </c:pt>
                <c:pt idx="3806">
                  <c:v>417.2</c:v>
                </c:pt>
                <c:pt idx="3807">
                  <c:v>230.8</c:v>
                </c:pt>
                <c:pt idx="3808">
                  <c:v>45.2</c:v>
                </c:pt>
                <c:pt idx="3809">
                  <c:v>107.6</c:v>
                </c:pt>
                <c:pt idx="3810">
                  <c:v>175.7</c:v>
                </c:pt>
                <c:pt idx="3811">
                  <c:v>203.2</c:v>
                </c:pt>
                <c:pt idx="3812">
                  <c:v>183.9</c:v>
                </c:pt>
                <c:pt idx="3813">
                  <c:v>484.8</c:v>
                </c:pt>
                <c:pt idx="3814">
                  <c:v>520</c:v>
                </c:pt>
                <c:pt idx="3815">
                  <c:v>364</c:v>
                </c:pt>
                <c:pt idx="3816">
                  <c:v>207.9</c:v>
                </c:pt>
                <c:pt idx="3817">
                  <c:v>210.8</c:v>
                </c:pt>
                <c:pt idx="3818">
                  <c:v>176.5</c:v>
                </c:pt>
                <c:pt idx="3819">
                  <c:v>94.2</c:v>
                </c:pt>
                <c:pt idx="3820">
                  <c:v>179.6</c:v>
                </c:pt>
                <c:pt idx="3821">
                  <c:v>368.8</c:v>
                </c:pt>
                <c:pt idx="3822">
                  <c:v>551.79999999999995</c:v>
                </c:pt>
                <c:pt idx="3823">
                  <c:v>702.6</c:v>
                </c:pt>
                <c:pt idx="3824">
                  <c:v>808.2</c:v>
                </c:pt>
                <c:pt idx="3825">
                  <c:v>860.7</c:v>
                </c:pt>
                <c:pt idx="3826">
                  <c:v>854.2</c:v>
                </c:pt>
                <c:pt idx="3827">
                  <c:v>781.1</c:v>
                </c:pt>
                <c:pt idx="3828">
                  <c:v>707</c:v>
                </c:pt>
                <c:pt idx="3829">
                  <c:v>573.79999999999995</c:v>
                </c:pt>
                <c:pt idx="3830">
                  <c:v>404.5</c:v>
                </c:pt>
                <c:pt idx="3831">
                  <c:v>213.7</c:v>
                </c:pt>
                <c:pt idx="3832">
                  <c:v>176.2</c:v>
                </c:pt>
                <c:pt idx="3833">
                  <c:v>365.9</c:v>
                </c:pt>
                <c:pt idx="3834">
                  <c:v>542.5</c:v>
                </c:pt>
                <c:pt idx="3835">
                  <c:v>682.5</c:v>
                </c:pt>
                <c:pt idx="3836">
                  <c:v>787.1</c:v>
                </c:pt>
                <c:pt idx="3837">
                  <c:v>853.7</c:v>
                </c:pt>
                <c:pt idx="3838">
                  <c:v>813.9</c:v>
                </c:pt>
                <c:pt idx="3839">
                  <c:v>770.3</c:v>
                </c:pt>
                <c:pt idx="3840">
                  <c:v>682.3</c:v>
                </c:pt>
                <c:pt idx="3841">
                  <c:v>554.6</c:v>
                </c:pt>
                <c:pt idx="3842">
                  <c:v>373</c:v>
                </c:pt>
                <c:pt idx="3843">
                  <c:v>209.8</c:v>
                </c:pt>
                <c:pt idx="3844">
                  <c:v>135.9</c:v>
                </c:pt>
                <c:pt idx="3845">
                  <c:v>281.2</c:v>
                </c:pt>
                <c:pt idx="3846">
                  <c:v>410.5</c:v>
                </c:pt>
                <c:pt idx="3847">
                  <c:v>451.2</c:v>
                </c:pt>
                <c:pt idx="3848">
                  <c:v>567.79999999999995</c:v>
                </c:pt>
                <c:pt idx="3849">
                  <c:v>666.5</c:v>
                </c:pt>
                <c:pt idx="3850">
                  <c:v>693.2</c:v>
                </c:pt>
                <c:pt idx="3851">
                  <c:v>651.79999999999995</c:v>
                </c:pt>
                <c:pt idx="3852">
                  <c:v>465.5</c:v>
                </c:pt>
                <c:pt idx="3853">
                  <c:v>406</c:v>
                </c:pt>
                <c:pt idx="3854">
                  <c:v>281</c:v>
                </c:pt>
                <c:pt idx="3855">
                  <c:v>124.6</c:v>
                </c:pt>
                <c:pt idx="3856">
                  <c:v>50.2</c:v>
                </c:pt>
                <c:pt idx="3857">
                  <c:v>72.2</c:v>
                </c:pt>
                <c:pt idx="3858">
                  <c:v>146.4</c:v>
                </c:pt>
                <c:pt idx="3859">
                  <c:v>157</c:v>
                </c:pt>
                <c:pt idx="3860">
                  <c:v>185.5</c:v>
                </c:pt>
                <c:pt idx="3861">
                  <c:v>266.5</c:v>
                </c:pt>
                <c:pt idx="3862">
                  <c:v>229.2</c:v>
                </c:pt>
                <c:pt idx="3863">
                  <c:v>307.5</c:v>
                </c:pt>
                <c:pt idx="3864">
                  <c:v>414.3</c:v>
                </c:pt>
                <c:pt idx="3865">
                  <c:v>382</c:v>
                </c:pt>
                <c:pt idx="3866">
                  <c:v>285.5</c:v>
                </c:pt>
                <c:pt idx="3867">
                  <c:v>203.9</c:v>
                </c:pt>
                <c:pt idx="3868">
                  <c:v>175.8</c:v>
                </c:pt>
                <c:pt idx="3869">
                  <c:v>355.5</c:v>
                </c:pt>
                <c:pt idx="3870">
                  <c:v>531.79999999999995</c:v>
                </c:pt>
                <c:pt idx="3871">
                  <c:v>589.5</c:v>
                </c:pt>
                <c:pt idx="3872">
                  <c:v>470</c:v>
                </c:pt>
                <c:pt idx="3873">
                  <c:v>660</c:v>
                </c:pt>
                <c:pt idx="3874">
                  <c:v>621</c:v>
                </c:pt>
                <c:pt idx="3875">
                  <c:v>439.1</c:v>
                </c:pt>
                <c:pt idx="3876">
                  <c:v>363.8</c:v>
                </c:pt>
                <c:pt idx="3877">
                  <c:v>262.60000000000002</c:v>
                </c:pt>
                <c:pt idx="3878">
                  <c:v>63.2</c:v>
                </c:pt>
                <c:pt idx="3879">
                  <c:v>110.8</c:v>
                </c:pt>
                <c:pt idx="3880">
                  <c:v>144.80000000000001</c:v>
                </c:pt>
                <c:pt idx="3881">
                  <c:v>313.3</c:v>
                </c:pt>
                <c:pt idx="3882">
                  <c:v>423</c:v>
                </c:pt>
                <c:pt idx="3883">
                  <c:v>348</c:v>
                </c:pt>
                <c:pt idx="3884">
                  <c:v>204.2</c:v>
                </c:pt>
                <c:pt idx="3885">
                  <c:v>372.2</c:v>
                </c:pt>
                <c:pt idx="3886">
                  <c:v>381</c:v>
                </c:pt>
                <c:pt idx="3887">
                  <c:v>358.8</c:v>
                </c:pt>
                <c:pt idx="3888">
                  <c:v>224.9</c:v>
                </c:pt>
                <c:pt idx="3889">
                  <c:v>254.6</c:v>
                </c:pt>
                <c:pt idx="3890">
                  <c:v>158.1</c:v>
                </c:pt>
                <c:pt idx="3891">
                  <c:v>136.5</c:v>
                </c:pt>
                <c:pt idx="3892">
                  <c:v>153.19999999999999</c:v>
                </c:pt>
                <c:pt idx="3893">
                  <c:v>295.10000000000002</c:v>
                </c:pt>
                <c:pt idx="3894">
                  <c:v>335</c:v>
                </c:pt>
                <c:pt idx="3895">
                  <c:v>282.2</c:v>
                </c:pt>
                <c:pt idx="3896">
                  <c:v>314.89999999999969</c:v>
                </c:pt>
                <c:pt idx="3897">
                  <c:v>397.3</c:v>
                </c:pt>
                <c:pt idx="3898">
                  <c:v>477.9</c:v>
                </c:pt>
                <c:pt idx="3899">
                  <c:v>263.5</c:v>
                </c:pt>
                <c:pt idx="3900">
                  <c:v>292.7</c:v>
                </c:pt>
                <c:pt idx="3901">
                  <c:v>291</c:v>
                </c:pt>
                <c:pt idx="3902">
                  <c:v>245.2</c:v>
                </c:pt>
                <c:pt idx="3903">
                  <c:v>133.19999999999999</c:v>
                </c:pt>
                <c:pt idx="3904">
                  <c:v>169.2</c:v>
                </c:pt>
                <c:pt idx="3905">
                  <c:v>361.6</c:v>
                </c:pt>
                <c:pt idx="3906">
                  <c:v>486.5</c:v>
                </c:pt>
                <c:pt idx="3907">
                  <c:v>469.6</c:v>
                </c:pt>
                <c:pt idx="3908">
                  <c:v>674.5</c:v>
                </c:pt>
                <c:pt idx="3909">
                  <c:v>853.7</c:v>
                </c:pt>
                <c:pt idx="3910">
                  <c:v>863.1</c:v>
                </c:pt>
                <c:pt idx="3911">
                  <c:v>778.9</c:v>
                </c:pt>
                <c:pt idx="3912">
                  <c:v>647.79999999999995</c:v>
                </c:pt>
                <c:pt idx="3913">
                  <c:v>512.29999999999995</c:v>
                </c:pt>
                <c:pt idx="3914">
                  <c:v>378.1</c:v>
                </c:pt>
                <c:pt idx="3915">
                  <c:v>198.1</c:v>
                </c:pt>
                <c:pt idx="3916">
                  <c:v>177.9</c:v>
                </c:pt>
                <c:pt idx="3917">
                  <c:v>380.8</c:v>
                </c:pt>
                <c:pt idx="3918">
                  <c:v>569.70000000000005</c:v>
                </c:pt>
                <c:pt idx="3919">
                  <c:v>723.4</c:v>
                </c:pt>
                <c:pt idx="3920">
                  <c:v>832.9</c:v>
                </c:pt>
                <c:pt idx="3921">
                  <c:v>881.5</c:v>
                </c:pt>
                <c:pt idx="3922">
                  <c:v>882.7</c:v>
                </c:pt>
                <c:pt idx="3923">
                  <c:v>839.3</c:v>
                </c:pt>
                <c:pt idx="3924">
                  <c:v>738.5</c:v>
                </c:pt>
                <c:pt idx="3925">
                  <c:v>588.70000000000005</c:v>
                </c:pt>
                <c:pt idx="3926">
                  <c:v>404.6</c:v>
                </c:pt>
                <c:pt idx="3927">
                  <c:v>202.1</c:v>
                </c:pt>
                <c:pt idx="3928">
                  <c:v>165.9</c:v>
                </c:pt>
                <c:pt idx="3929">
                  <c:v>362.6</c:v>
                </c:pt>
                <c:pt idx="3930">
                  <c:v>544.6</c:v>
                </c:pt>
                <c:pt idx="3931">
                  <c:v>694.2</c:v>
                </c:pt>
                <c:pt idx="3932">
                  <c:v>802.1</c:v>
                </c:pt>
                <c:pt idx="3933">
                  <c:v>858.2</c:v>
                </c:pt>
                <c:pt idx="3934">
                  <c:v>862.2</c:v>
                </c:pt>
                <c:pt idx="3935">
                  <c:v>811</c:v>
                </c:pt>
                <c:pt idx="3936">
                  <c:v>709.4</c:v>
                </c:pt>
                <c:pt idx="3937">
                  <c:v>564.20000000000005</c:v>
                </c:pt>
                <c:pt idx="3938">
                  <c:v>386.4</c:v>
                </c:pt>
                <c:pt idx="3939">
                  <c:v>192.9</c:v>
                </c:pt>
                <c:pt idx="3940">
                  <c:v>171.8</c:v>
                </c:pt>
                <c:pt idx="3941">
                  <c:v>366.6</c:v>
                </c:pt>
                <c:pt idx="3942">
                  <c:v>550.4</c:v>
                </c:pt>
                <c:pt idx="3943">
                  <c:v>700.6</c:v>
                </c:pt>
                <c:pt idx="3944">
                  <c:v>808.8</c:v>
                </c:pt>
                <c:pt idx="3945">
                  <c:v>865.5</c:v>
                </c:pt>
                <c:pt idx="3946">
                  <c:v>870.5</c:v>
                </c:pt>
                <c:pt idx="3947">
                  <c:v>820.1</c:v>
                </c:pt>
                <c:pt idx="3948">
                  <c:v>717.2</c:v>
                </c:pt>
                <c:pt idx="3949">
                  <c:v>571</c:v>
                </c:pt>
                <c:pt idx="3950">
                  <c:v>391.1</c:v>
                </c:pt>
                <c:pt idx="3951">
                  <c:v>195.1</c:v>
                </c:pt>
                <c:pt idx="3952">
                  <c:v>165.6</c:v>
                </c:pt>
                <c:pt idx="3953">
                  <c:v>362.9</c:v>
                </c:pt>
                <c:pt idx="3954">
                  <c:v>547.20000000000005</c:v>
                </c:pt>
                <c:pt idx="3955">
                  <c:v>699.2</c:v>
                </c:pt>
                <c:pt idx="3956">
                  <c:v>808.3</c:v>
                </c:pt>
                <c:pt idx="3957">
                  <c:v>866.3</c:v>
                </c:pt>
                <c:pt idx="3958">
                  <c:v>870.5</c:v>
                </c:pt>
                <c:pt idx="3959">
                  <c:v>818.4</c:v>
                </c:pt>
                <c:pt idx="3960">
                  <c:v>714.4</c:v>
                </c:pt>
                <c:pt idx="3961">
                  <c:v>566</c:v>
                </c:pt>
                <c:pt idx="3962">
                  <c:v>385</c:v>
                </c:pt>
                <c:pt idx="3963">
                  <c:v>187.6</c:v>
                </c:pt>
                <c:pt idx="3964">
                  <c:v>140.1</c:v>
                </c:pt>
                <c:pt idx="3965">
                  <c:v>327.5</c:v>
                </c:pt>
                <c:pt idx="3966">
                  <c:v>507.1</c:v>
                </c:pt>
                <c:pt idx="3967">
                  <c:v>652.5</c:v>
                </c:pt>
                <c:pt idx="3968">
                  <c:v>755.2</c:v>
                </c:pt>
                <c:pt idx="3969">
                  <c:v>814.8</c:v>
                </c:pt>
                <c:pt idx="3970">
                  <c:v>786.7</c:v>
                </c:pt>
                <c:pt idx="3971">
                  <c:v>734.2</c:v>
                </c:pt>
                <c:pt idx="3972">
                  <c:v>624.4</c:v>
                </c:pt>
                <c:pt idx="3973">
                  <c:v>516.20000000000005</c:v>
                </c:pt>
                <c:pt idx="3974">
                  <c:v>350.5</c:v>
                </c:pt>
                <c:pt idx="3975">
                  <c:v>163.6</c:v>
                </c:pt>
                <c:pt idx="3976">
                  <c:v>152</c:v>
                </c:pt>
                <c:pt idx="3977">
                  <c:v>342.2</c:v>
                </c:pt>
                <c:pt idx="3978">
                  <c:v>521.20000000000005</c:v>
                </c:pt>
                <c:pt idx="3979">
                  <c:v>668</c:v>
                </c:pt>
                <c:pt idx="3980">
                  <c:v>773.3</c:v>
                </c:pt>
                <c:pt idx="3981">
                  <c:v>762.5</c:v>
                </c:pt>
                <c:pt idx="3982">
                  <c:v>772.8</c:v>
                </c:pt>
                <c:pt idx="3983">
                  <c:v>674.2</c:v>
                </c:pt>
                <c:pt idx="3984">
                  <c:v>534.70000000000005</c:v>
                </c:pt>
                <c:pt idx="3985">
                  <c:v>340.4</c:v>
                </c:pt>
                <c:pt idx="3986">
                  <c:v>149.30000000000001</c:v>
                </c:pt>
                <c:pt idx="3987">
                  <c:v>27.4</c:v>
                </c:pt>
                <c:pt idx="3988">
                  <c:v>88.4</c:v>
                </c:pt>
                <c:pt idx="3989">
                  <c:v>105.4</c:v>
                </c:pt>
                <c:pt idx="3990">
                  <c:v>87.2</c:v>
                </c:pt>
                <c:pt idx="3991">
                  <c:v>194.4</c:v>
                </c:pt>
                <c:pt idx="3992">
                  <c:v>212.9</c:v>
                </c:pt>
                <c:pt idx="3993">
                  <c:v>367.2</c:v>
                </c:pt>
                <c:pt idx="3994">
                  <c:v>498.8</c:v>
                </c:pt>
                <c:pt idx="3995">
                  <c:v>478.6</c:v>
                </c:pt>
                <c:pt idx="3996">
                  <c:v>448.5</c:v>
                </c:pt>
                <c:pt idx="3997">
                  <c:v>329</c:v>
                </c:pt>
                <c:pt idx="3998">
                  <c:v>155.4</c:v>
                </c:pt>
                <c:pt idx="3999">
                  <c:v>148.4</c:v>
                </c:pt>
                <c:pt idx="4000">
                  <c:v>342</c:v>
                </c:pt>
                <c:pt idx="4001">
                  <c:v>520.79999999999995</c:v>
                </c:pt>
                <c:pt idx="4002">
                  <c:v>665.8</c:v>
                </c:pt>
                <c:pt idx="4003">
                  <c:v>741.7</c:v>
                </c:pt>
                <c:pt idx="4004">
                  <c:v>723.9</c:v>
                </c:pt>
                <c:pt idx="4005">
                  <c:v>758.5</c:v>
                </c:pt>
                <c:pt idx="4006">
                  <c:v>560.79999999999995</c:v>
                </c:pt>
                <c:pt idx="4007">
                  <c:v>592.4</c:v>
                </c:pt>
                <c:pt idx="4008">
                  <c:v>424.1</c:v>
                </c:pt>
                <c:pt idx="4009">
                  <c:v>230.6</c:v>
                </c:pt>
                <c:pt idx="4010">
                  <c:v>153.1</c:v>
                </c:pt>
                <c:pt idx="4011">
                  <c:v>155.4</c:v>
                </c:pt>
                <c:pt idx="4012">
                  <c:v>355.5</c:v>
                </c:pt>
                <c:pt idx="4013">
                  <c:v>538.20000000000005</c:v>
                </c:pt>
                <c:pt idx="4014">
                  <c:v>689.8</c:v>
                </c:pt>
                <c:pt idx="4015">
                  <c:v>795.3</c:v>
                </c:pt>
                <c:pt idx="4016">
                  <c:v>849</c:v>
                </c:pt>
                <c:pt idx="4017">
                  <c:v>851.6</c:v>
                </c:pt>
                <c:pt idx="4018">
                  <c:v>798.8</c:v>
                </c:pt>
                <c:pt idx="4019">
                  <c:v>693.8</c:v>
                </c:pt>
                <c:pt idx="4020">
                  <c:v>545.4</c:v>
                </c:pt>
                <c:pt idx="4021">
                  <c:v>363.5</c:v>
                </c:pt>
                <c:pt idx="4022">
                  <c:v>164.8</c:v>
                </c:pt>
                <c:pt idx="4023">
                  <c:v>140.80000000000001</c:v>
                </c:pt>
                <c:pt idx="4024">
                  <c:v>318.2</c:v>
                </c:pt>
                <c:pt idx="4025">
                  <c:v>446</c:v>
                </c:pt>
                <c:pt idx="4026">
                  <c:v>640.5</c:v>
                </c:pt>
                <c:pt idx="4027">
                  <c:v>735.5</c:v>
                </c:pt>
                <c:pt idx="4028">
                  <c:v>790.1</c:v>
                </c:pt>
                <c:pt idx="4029">
                  <c:v>793.2</c:v>
                </c:pt>
                <c:pt idx="4030">
                  <c:v>702.6</c:v>
                </c:pt>
                <c:pt idx="4031">
                  <c:v>623.79999999999995</c:v>
                </c:pt>
                <c:pt idx="4032">
                  <c:v>515.29999999999995</c:v>
                </c:pt>
                <c:pt idx="4033">
                  <c:v>347</c:v>
                </c:pt>
                <c:pt idx="4034">
                  <c:v>155.9</c:v>
                </c:pt>
                <c:pt idx="4035">
                  <c:v>135.5</c:v>
                </c:pt>
                <c:pt idx="4036">
                  <c:v>327.5</c:v>
                </c:pt>
                <c:pt idx="4037">
                  <c:v>503.5</c:v>
                </c:pt>
                <c:pt idx="4038">
                  <c:v>648.20000000000005</c:v>
                </c:pt>
                <c:pt idx="4039">
                  <c:v>744</c:v>
                </c:pt>
                <c:pt idx="4040">
                  <c:v>802.8</c:v>
                </c:pt>
                <c:pt idx="4041">
                  <c:v>797.3</c:v>
                </c:pt>
                <c:pt idx="4042">
                  <c:v>740.7</c:v>
                </c:pt>
                <c:pt idx="4043">
                  <c:v>608.6</c:v>
                </c:pt>
                <c:pt idx="4044">
                  <c:v>511.2</c:v>
                </c:pt>
                <c:pt idx="4045">
                  <c:v>334.2</c:v>
                </c:pt>
                <c:pt idx="4046">
                  <c:v>149.9</c:v>
                </c:pt>
                <c:pt idx="4047">
                  <c:v>79.7</c:v>
                </c:pt>
                <c:pt idx="4048">
                  <c:v>332.4</c:v>
                </c:pt>
                <c:pt idx="4049">
                  <c:v>515</c:v>
                </c:pt>
                <c:pt idx="4050">
                  <c:v>665.3</c:v>
                </c:pt>
                <c:pt idx="4051">
                  <c:v>772.8</c:v>
                </c:pt>
                <c:pt idx="4052">
                  <c:v>825.9</c:v>
                </c:pt>
                <c:pt idx="4053">
                  <c:v>828</c:v>
                </c:pt>
                <c:pt idx="4054">
                  <c:v>776.3</c:v>
                </c:pt>
                <c:pt idx="4055">
                  <c:v>671.7</c:v>
                </c:pt>
                <c:pt idx="4056">
                  <c:v>521.79999999999995</c:v>
                </c:pt>
                <c:pt idx="4057">
                  <c:v>340.5</c:v>
                </c:pt>
                <c:pt idx="4058">
                  <c:v>142.9</c:v>
                </c:pt>
                <c:pt idx="4059">
                  <c:v>138.80000000000001</c:v>
                </c:pt>
                <c:pt idx="4060">
                  <c:v>334.4</c:v>
                </c:pt>
                <c:pt idx="4061">
                  <c:v>514.1</c:v>
                </c:pt>
                <c:pt idx="4062">
                  <c:v>612.20000000000005</c:v>
                </c:pt>
                <c:pt idx="4063">
                  <c:v>579.29999999999995</c:v>
                </c:pt>
                <c:pt idx="4064">
                  <c:v>602.79999999999995</c:v>
                </c:pt>
                <c:pt idx="4065">
                  <c:v>602.20000000000005</c:v>
                </c:pt>
                <c:pt idx="4066">
                  <c:v>540</c:v>
                </c:pt>
                <c:pt idx="4067">
                  <c:v>551</c:v>
                </c:pt>
                <c:pt idx="4068">
                  <c:v>367.6</c:v>
                </c:pt>
                <c:pt idx="4069">
                  <c:v>287.2</c:v>
                </c:pt>
                <c:pt idx="4070">
                  <c:v>139.19999999999999</c:v>
                </c:pt>
                <c:pt idx="4071">
                  <c:v>139</c:v>
                </c:pt>
                <c:pt idx="4072">
                  <c:v>334</c:v>
                </c:pt>
                <c:pt idx="4073">
                  <c:v>506</c:v>
                </c:pt>
                <c:pt idx="4074">
                  <c:v>484.3</c:v>
                </c:pt>
                <c:pt idx="4075">
                  <c:v>607.20000000000005</c:v>
                </c:pt>
                <c:pt idx="4076">
                  <c:v>656.6</c:v>
                </c:pt>
                <c:pt idx="4077">
                  <c:v>453.7</c:v>
                </c:pt>
                <c:pt idx="4078">
                  <c:v>348</c:v>
                </c:pt>
                <c:pt idx="4079">
                  <c:v>308.10000000000002</c:v>
                </c:pt>
                <c:pt idx="4080">
                  <c:v>229.3</c:v>
                </c:pt>
                <c:pt idx="4081">
                  <c:v>267.5</c:v>
                </c:pt>
                <c:pt idx="4082">
                  <c:v>92.4</c:v>
                </c:pt>
                <c:pt idx="4083">
                  <c:v>137.80000000000001</c:v>
                </c:pt>
                <c:pt idx="4084">
                  <c:v>339.8</c:v>
                </c:pt>
                <c:pt idx="4085">
                  <c:v>524.29999999999995</c:v>
                </c:pt>
                <c:pt idx="4086">
                  <c:v>673</c:v>
                </c:pt>
                <c:pt idx="4087">
                  <c:v>773</c:v>
                </c:pt>
                <c:pt idx="4088">
                  <c:v>816.7</c:v>
                </c:pt>
                <c:pt idx="4089">
                  <c:v>821.1</c:v>
                </c:pt>
                <c:pt idx="4090">
                  <c:v>769.5</c:v>
                </c:pt>
                <c:pt idx="4091">
                  <c:v>665.5</c:v>
                </c:pt>
                <c:pt idx="4092">
                  <c:v>385.9</c:v>
                </c:pt>
                <c:pt idx="4093">
                  <c:v>258.89999999999969</c:v>
                </c:pt>
                <c:pt idx="4094">
                  <c:v>104.1</c:v>
                </c:pt>
                <c:pt idx="4095">
                  <c:v>53.5</c:v>
                </c:pt>
                <c:pt idx="4096">
                  <c:v>193.1</c:v>
                </c:pt>
                <c:pt idx="4097">
                  <c:v>133.80000000000001</c:v>
                </c:pt>
                <c:pt idx="4098">
                  <c:v>179.6</c:v>
                </c:pt>
                <c:pt idx="4099">
                  <c:v>275.8</c:v>
                </c:pt>
                <c:pt idx="4100">
                  <c:v>163.19999999999999</c:v>
                </c:pt>
                <c:pt idx="4101">
                  <c:v>156</c:v>
                </c:pt>
                <c:pt idx="4102">
                  <c:v>124.6</c:v>
                </c:pt>
                <c:pt idx="4103">
                  <c:v>132.80000000000001</c:v>
                </c:pt>
                <c:pt idx="4104">
                  <c:v>96.4</c:v>
                </c:pt>
                <c:pt idx="4105">
                  <c:v>64.900000000000006</c:v>
                </c:pt>
                <c:pt idx="4106">
                  <c:v>101.3</c:v>
                </c:pt>
                <c:pt idx="4107">
                  <c:v>295.8</c:v>
                </c:pt>
                <c:pt idx="4108">
                  <c:v>464.2</c:v>
                </c:pt>
                <c:pt idx="4109">
                  <c:v>623.5</c:v>
                </c:pt>
                <c:pt idx="4110">
                  <c:v>728</c:v>
                </c:pt>
                <c:pt idx="4111">
                  <c:v>792</c:v>
                </c:pt>
                <c:pt idx="4112">
                  <c:v>761.3</c:v>
                </c:pt>
                <c:pt idx="4113">
                  <c:v>736.1</c:v>
                </c:pt>
                <c:pt idx="4114">
                  <c:v>572.79999999999995</c:v>
                </c:pt>
                <c:pt idx="4115">
                  <c:v>461.2</c:v>
                </c:pt>
                <c:pt idx="4116">
                  <c:v>278.39999999999969</c:v>
                </c:pt>
                <c:pt idx="4117">
                  <c:v>80.3</c:v>
                </c:pt>
                <c:pt idx="4118">
                  <c:v>115</c:v>
                </c:pt>
                <c:pt idx="4119">
                  <c:v>303.2</c:v>
                </c:pt>
                <c:pt idx="4120">
                  <c:v>451.8</c:v>
                </c:pt>
                <c:pt idx="4121">
                  <c:v>631.29999999999995</c:v>
                </c:pt>
                <c:pt idx="4122">
                  <c:v>772.3</c:v>
                </c:pt>
                <c:pt idx="4123">
                  <c:v>734.3</c:v>
                </c:pt>
                <c:pt idx="4124">
                  <c:v>736.5</c:v>
                </c:pt>
                <c:pt idx="4125">
                  <c:v>750.5</c:v>
                </c:pt>
                <c:pt idx="4126">
                  <c:v>648.5</c:v>
                </c:pt>
                <c:pt idx="4127">
                  <c:v>512.79999999999995</c:v>
                </c:pt>
                <c:pt idx="4128">
                  <c:v>322.60000000000002</c:v>
                </c:pt>
                <c:pt idx="4129">
                  <c:v>123.9</c:v>
                </c:pt>
                <c:pt idx="4130">
                  <c:v>125.1</c:v>
                </c:pt>
                <c:pt idx="4131">
                  <c:v>325.5</c:v>
                </c:pt>
                <c:pt idx="4132">
                  <c:v>511.5</c:v>
                </c:pt>
                <c:pt idx="4133">
                  <c:v>663.2</c:v>
                </c:pt>
                <c:pt idx="4134">
                  <c:v>767.8</c:v>
                </c:pt>
                <c:pt idx="4135">
                  <c:v>815.1</c:v>
                </c:pt>
                <c:pt idx="4136">
                  <c:v>816.1</c:v>
                </c:pt>
                <c:pt idx="4137">
                  <c:v>763.4</c:v>
                </c:pt>
                <c:pt idx="4138">
                  <c:v>655.29999999999995</c:v>
                </c:pt>
                <c:pt idx="4139">
                  <c:v>501.8</c:v>
                </c:pt>
                <c:pt idx="4140">
                  <c:v>312.10000000000002</c:v>
                </c:pt>
                <c:pt idx="4141">
                  <c:v>112.7</c:v>
                </c:pt>
                <c:pt idx="4142">
                  <c:v>55.9</c:v>
                </c:pt>
                <c:pt idx="4143">
                  <c:v>199.4</c:v>
                </c:pt>
                <c:pt idx="4144">
                  <c:v>267.5</c:v>
                </c:pt>
                <c:pt idx="4145">
                  <c:v>502.6</c:v>
                </c:pt>
                <c:pt idx="4146">
                  <c:v>581.1</c:v>
                </c:pt>
                <c:pt idx="4147">
                  <c:v>556.6</c:v>
                </c:pt>
                <c:pt idx="4148">
                  <c:v>402.9</c:v>
                </c:pt>
                <c:pt idx="4149">
                  <c:v>177.9</c:v>
                </c:pt>
                <c:pt idx="4150">
                  <c:v>206.1</c:v>
                </c:pt>
                <c:pt idx="4151">
                  <c:v>95</c:v>
                </c:pt>
                <c:pt idx="4152">
                  <c:v>105.4</c:v>
                </c:pt>
                <c:pt idx="4153">
                  <c:v>38</c:v>
                </c:pt>
                <c:pt idx="4154">
                  <c:v>113.4</c:v>
                </c:pt>
                <c:pt idx="4155">
                  <c:v>280.2</c:v>
                </c:pt>
                <c:pt idx="4156">
                  <c:v>430.1</c:v>
                </c:pt>
                <c:pt idx="4157">
                  <c:v>532.20000000000005</c:v>
                </c:pt>
                <c:pt idx="4158">
                  <c:v>716.4</c:v>
                </c:pt>
                <c:pt idx="4159">
                  <c:v>779</c:v>
                </c:pt>
                <c:pt idx="4160">
                  <c:v>740.7</c:v>
                </c:pt>
                <c:pt idx="4161">
                  <c:v>672.4</c:v>
                </c:pt>
                <c:pt idx="4162">
                  <c:v>622.70000000000005</c:v>
                </c:pt>
                <c:pt idx="4163">
                  <c:v>474.5</c:v>
                </c:pt>
                <c:pt idx="4164">
                  <c:v>291.89999999999969</c:v>
                </c:pt>
                <c:pt idx="4165">
                  <c:v>102.9</c:v>
                </c:pt>
                <c:pt idx="4166">
                  <c:v>118.9</c:v>
                </c:pt>
                <c:pt idx="4167">
                  <c:v>312.39999999999969</c:v>
                </c:pt>
                <c:pt idx="4168">
                  <c:v>502.2</c:v>
                </c:pt>
                <c:pt idx="4169">
                  <c:v>652.70000000000005</c:v>
                </c:pt>
                <c:pt idx="4170">
                  <c:v>755.1</c:v>
                </c:pt>
                <c:pt idx="4171">
                  <c:v>801.1</c:v>
                </c:pt>
                <c:pt idx="4172">
                  <c:v>802.6</c:v>
                </c:pt>
                <c:pt idx="4173">
                  <c:v>750.2</c:v>
                </c:pt>
                <c:pt idx="4174">
                  <c:v>641.70000000000005</c:v>
                </c:pt>
                <c:pt idx="4175">
                  <c:v>293.89999999999969</c:v>
                </c:pt>
                <c:pt idx="4176">
                  <c:v>104.4</c:v>
                </c:pt>
                <c:pt idx="4177">
                  <c:v>98.4</c:v>
                </c:pt>
                <c:pt idx="4178">
                  <c:v>289.5</c:v>
                </c:pt>
                <c:pt idx="4179">
                  <c:v>465.6</c:v>
                </c:pt>
                <c:pt idx="4180">
                  <c:v>607.79999999999995</c:v>
                </c:pt>
                <c:pt idx="4181">
                  <c:v>691.3</c:v>
                </c:pt>
                <c:pt idx="4182">
                  <c:v>751.7</c:v>
                </c:pt>
                <c:pt idx="4183">
                  <c:v>751.2</c:v>
                </c:pt>
                <c:pt idx="4184">
                  <c:v>615.79999999999995</c:v>
                </c:pt>
                <c:pt idx="4185">
                  <c:v>528.4</c:v>
                </c:pt>
                <c:pt idx="4186">
                  <c:v>317.5</c:v>
                </c:pt>
                <c:pt idx="4187">
                  <c:v>265.8</c:v>
                </c:pt>
                <c:pt idx="4188">
                  <c:v>79.599999999999994</c:v>
                </c:pt>
                <c:pt idx="4189">
                  <c:v>108.9</c:v>
                </c:pt>
                <c:pt idx="4190">
                  <c:v>308.5</c:v>
                </c:pt>
                <c:pt idx="4191">
                  <c:v>498.4</c:v>
                </c:pt>
                <c:pt idx="4192">
                  <c:v>649.9</c:v>
                </c:pt>
                <c:pt idx="4193">
                  <c:v>754.6</c:v>
                </c:pt>
                <c:pt idx="4194">
                  <c:v>797.2</c:v>
                </c:pt>
                <c:pt idx="4195">
                  <c:v>798.7</c:v>
                </c:pt>
                <c:pt idx="4196">
                  <c:v>745.6</c:v>
                </c:pt>
                <c:pt idx="4197">
                  <c:v>639.79999999999995</c:v>
                </c:pt>
                <c:pt idx="4198">
                  <c:v>477.6</c:v>
                </c:pt>
                <c:pt idx="4199">
                  <c:v>280.2</c:v>
                </c:pt>
                <c:pt idx="4200">
                  <c:v>84.6</c:v>
                </c:pt>
                <c:pt idx="4201">
                  <c:v>110.8</c:v>
                </c:pt>
                <c:pt idx="4202">
                  <c:v>311.3</c:v>
                </c:pt>
                <c:pt idx="4203">
                  <c:v>500.7</c:v>
                </c:pt>
                <c:pt idx="4204">
                  <c:v>650.5</c:v>
                </c:pt>
                <c:pt idx="4205">
                  <c:v>754.5</c:v>
                </c:pt>
                <c:pt idx="4206">
                  <c:v>798.4</c:v>
                </c:pt>
                <c:pt idx="4207">
                  <c:v>800</c:v>
                </c:pt>
                <c:pt idx="4208">
                  <c:v>746.7</c:v>
                </c:pt>
                <c:pt idx="4209">
                  <c:v>635.5</c:v>
                </c:pt>
                <c:pt idx="4210">
                  <c:v>477.8</c:v>
                </c:pt>
                <c:pt idx="4211">
                  <c:v>283</c:v>
                </c:pt>
                <c:pt idx="4212">
                  <c:v>84.3</c:v>
                </c:pt>
                <c:pt idx="4213">
                  <c:v>92.7</c:v>
                </c:pt>
                <c:pt idx="4214">
                  <c:v>248</c:v>
                </c:pt>
                <c:pt idx="4215">
                  <c:v>280.3</c:v>
                </c:pt>
                <c:pt idx="4216">
                  <c:v>372.5</c:v>
                </c:pt>
                <c:pt idx="4217">
                  <c:v>676.8</c:v>
                </c:pt>
                <c:pt idx="4218">
                  <c:v>681.8</c:v>
                </c:pt>
                <c:pt idx="4219">
                  <c:v>666.4</c:v>
                </c:pt>
                <c:pt idx="4220">
                  <c:v>572.9</c:v>
                </c:pt>
                <c:pt idx="4221">
                  <c:v>550.9</c:v>
                </c:pt>
                <c:pt idx="4222">
                  <c:v>365.1</c:v>
                </c:pt>
                <c:pt idx="4223">
                  <c:v>240.6</c:v>
                </c:pt>
                <c:pt idx="4224">
                  <c:v>68.3</c:v>
                </c:pt>
                <c:pt idx="4225">
                  <c:v>45.1</c:v>
                </c:pt>
                <c:pt idx="4226">
                  <c:v>118.5</c:v>
                </c:pt>
                <c:pt idx="4227">
                  <c:v>215.9</c:v>
                </c:pt>
                <c:pt idx="4228">
                  <c:v>414.4</c:v>
                </c:pt>
                <c:pt idx="4229">
                  <c:v>628.79999999999995</c:v>
                </c:pt>
                <c:pt idx="4230">
                  <c:v>697.8</c:v>
                </c:pt>
                <c:pt idx="4231">
                  <c:v>713.8</c:v>
                </c:pt>
                <c:pt idx="4232">
                  <c:v>661</c:v>
                </c:pt>
                <c:pt idx="4233">
                  <c:v>553.9</c:v>
                </c:pt>
                <c:pt idx="4234">
                  <c:v>407.6</c:v>
                </c:pt>
                <c:pt idx="4235">
                  <c:v>229.8</c:v>
                </c:pt>
                <c:pt idx="4236">
                  <c:v>56.5</c:v>
                </c:pt>
                <c:pt idx="4237">
                  <c:v>82.1</c:v>
                </c:pt>
                <c:pt idx="4238">
                  <c:v>255.2</c:v>
                </c:pt>
                <c:pt idx="4239">
                  <c:v>384</c:v>
                </c:pt>
                <c:pt idx="4240">
                  <c:v>585.29999999999995</c:v>
                </c:pt>
                <c:pt idx="4241">
                  <c:v>681.3</c:v>
                </c:pt>
                <c:pt idx="4242">
                  <c:v>730</c:v>
                </c:pt>
                <c:pt idx="4243">
                  <c:v>742.1</c:v>
                </c:pt>
                <c:pt idx="4244">
                  <c:v>703.6</c:v>
                </c:pt>
                <c:pt idx="4245">
                  <c:v>593.9</c:v>
                </c:pt>
                <c:pt idx="4246">
                  <c:v>439.2</c:v>
                </c:pt>
                <c:pt idx="4247">
                  <c:v>249.3</c:v>
                </c:pt>
                <c:pt idx="4248">
                  <c:v>63.5</c:v>
                </c:pt>
                <c:pt idx="4249">
                  <c:v>59.3</c:v>
                </c:pt>
                <c:pt idx="4250">
                  <c:v>94.7</c:v>
                </c:pt>
                <c:pt idx="4251">
                  <c:v>103.2</c:v>
                </c:pt>
                <c:pt idx="4252">
                  <c:v>131.1</c:v>
                </c:pt>
                <c:pt idx="4253">
                  <c:v>94.2</c:v>
                </c:pt>
                <c:pt idx="4254">
                  <c:v>171.1</c:v>
                </c:pt>
                <c:pt idx="4255">
                  <c:v>178.5</c:v>
                </c:pt>
                <c:pt idx="4256">
                  <c:v>430.3</c:v>
                </c:pt>
                <c:pt idx="4257">
                  <c:v>236.4</c:v>
                </c:pt>
                <c:pt idx="4258">
                  <c:v>188.9</c:v>
                </c:pt>
                <c:pt idx="4259">
                  <c:v>155.80000000000001</c:v>
                </c:pt>
                <c:pt idx="4260">
                  <c:v>51.4</c:v>
                </c:pt>
                <c:pt idx="4261">
                  <c:v>21.4</c:v>
                </c:pt>
                <c:pt idx="4262">
                  <c:v>29.1</c:v>
                </c:pt>
                <c:pt idx="4263">
                  <c:v>103.7</c:v>
                </c:pt>
                <c:pt idx="4264">
                  <c:v>122.6</c:v>
                </c:pt>
                <c:pt idx="4265">
                  <c:v>173.8</c:v>
                </c:pt>
                <c:pt idx="4266">
                  <c:v>209.5</c:v>
                </c:pt>
                <c:pt idx="4267">
                  <c:v>263.60000000000002</c:v>
                </c:pt>
                <c:pt idx="4268">
                  <c:v>203.1</c:v>
                </c:pt>
                <c:pt idx="4269">
                  <c:v>174.5</c:v>
                </c:pt>
                <c:pt idx="4270">
                  <c:v>132.1</c:v>
                </c:pt>
                <c:pt idx="4271">
                  <c:v>93.6</c:v>
                </c:pt>
                <c:pt idx="4272">
                  <c:v>26.8</c:v>
                </c:pt>
                <c:pt idx="4273">
                  <c:v>75.2</c:v>
                </c:pt>
                <c:pt idx="4274">
                  <c:v>252.4</c:v>
                </c:pt>
                <c:pt idx="4275">
                  <c:v>430</c:v>
                </c:pt>
                <c:pt idx="4276">
                  <c:v>526.20000000000005</c:v>
                </c:pt>
                <c:pt idx="4277">
                  <c:v>361.8</c:v>
                </c:pt>
                <c:pt idx="4278">
                  <c:v>335.2</c:v>
                </c:pt>
                <c:pt idx="4279">
                  <c:v>398.8</c:v>
                </c:pt>
                <c:pt idx="4280">
                  <c:v>406.5</c:v>
                </c:pt>
                <c:pt idx="4281">
                  <c:v>328.5</c:v>
                </c:pt>
                <c:pt idx="4282">
                  <c:v>192.1</c:v>
                </c:pt>
                <c:pt idx="4283">
                  <c:v>125.8</c:v>
                </c:pt>
                <c:pt idx="4284">
                  <c:v>29.2</c:v>
                </c:pt>
                <c:pt idx="4285">
                  <c:v>57.2</c:v>
                </c:pt>
                <c:pt idx="4286">
                  <c:v>109.9</c:v>
                </c:pt>
                <c:pt idx="4287">
                  <c:v>90.7</c:v>
                </c:pt>
                <c:pt idx="4288">
                  <c:v>164.2</c:v>
                </c:pt>
                <c:pt idx="4289">
                  <c:v>154.1</c:v>
                </c:pt>
                <c:pt idx="4290">
                  <c:v>117.1</c:v>
                </c:pt>
                <c:pt idx="4291">
                  <c:v>180.5</c:v>
                </c:pt>
                <c:pt idx="4292">
                  <c:v>145.80000000000001</c:v>
                </c:pt>
                <c:pt idx="4293">
                  <c:v>186.2</c:v>
                </c:pt>
                <c:pt idx="4294">
                  <c:v>86.6</c:v>
                </c:pt>
                <c:pt idx="4295">
                  <c:v>21.2</c:v>
                </c:pt>
                <c:pt idx="4296">
                  <c:v>52.6</c:v>
                </c:pt>
                <c:pt idx="4297">
                  <c:v>295.5</c:v>
                </c:pt>
                <c:pt idx="4298">
                  <c:v>286.10000000000002</c:v>
                </c:pt>
                <c:pt idx="4299">
                  <c:v>295</c:v>
                </c:pt>
                <c:pt idx="4300">
                  <c:v>413.3</c:v>
                </c:pt>
                <c:pt idx="4301">
                  <c:v>455</c:v>
                </c:pt>
                <c:pt idx="4302">
                  <c:v>412.6</c:v>
                </c:pt>
                <c:pt idx="4303">
                  <c:v>497.9</c:v>
                </c:pt>
                <c:pt idx="4304">
                  <c:v>398</c:v>
                </c:pt>
                <c:pt idx="4305">
                  <c:v>213.6</c:v>
                </c:pt>
                <c:pt idx="4306">
                  <c:v>39.200000000000003</c:v>
                </c:pt>
                <c:pt idx="4307">
                  <c:v>74.7</c:v>
                </c:pt>
                <c:pt idx="4308">
                  <c:v>272.5</c:v>
                </c:pt>
                <c:pt idx="4309">
                  <c:v>465.4</c:v>
                </c:pt>
                <c:pt idx="4310">
                  <c:v>628.79999999999995</c:v>
                </c:pt>
                <c:pt idx="4311">
                  <c:v>743</c:v>
                </c:pt>
                <c:pt idx="4312">
                  <c:v>775.6</c:v>
                </c:pt>
                <c:pt idx="4313">
                  <c:v>789.4</c:v>
                </c:pt>
                <c:pt idx="4314">
                  <c:v>717.3</c:v>
                </c:pt>
                <c:pt idx="4315">
                  <c:v>588.1</c:v>
                </c:pt>
                <c:pt idx="4316">
                  <c:v>414.3</c:v>
                </c:pt>
                <c:pt idx="4317">
                  <c:v>216.8</c:v>
                </c:pt>
                <c:pt idx="4318">
                  <c:v>75.8</c:v>
                </c:pt>
                <c:pt idx="4319">
                  <c:v>259.39999999999969</c:v>
                </c:pt>
                <c:pt idx="4320">
                  <c:v>409</c:v>
                </c:pt>
                <c:pt idx="4321">
                  <c:v>570.20000000000005</c:v>
                </c:pt>
                <c:pt idx="4322">
                  <c:v>612.9</c:v>
                </c:pt>
                <c:pt idx="4323">
                  <c:v>560.79999999999995</c:v>
                </c:pt>
                <c:pt idx="4324">
                  <c:v>604.79999999999995</c:v>
                </c:pt>
                <c:pt idx="4325">
                  <c:v>386.2</c:v>
                </c:pt>
                <c:pt idx="4326">
                  <c:v>337.2</c:v>
                </c:pt>
                <c:pt idx="4327">
                  <c:v>164</c:v>
                </c:pt>
                <c:pt idx="4328">
                  <c:v>46.5</c:v>
                </c:pt>
                <c:pt idx="4329">
                  <c:v>51.3</c:v>
                </c:pt>
                <c:pt idx="4330">
                  <c:v>211.2</c:v>
                </c:pt>
                <c:pt idx="4331">
                  <c:v>385.8</c:v>
                </c:pt>
                <c:pt idx="4332">
                  <c:v>557.5</c:v>
                </c:pt>
                <c:pt idx="4333">
                  <c:v>709.3</c:v>
                </c:pt>
                <c:pt idx="4334">
                  <c:v>834.4</c:v>
                </c:pt>
                <c:pt idx="4335">
                  <c:v>919.1</c:v>
                </c:pt>
                <c:pt idx="4336">
                  <c:v>950.3</c:v>
                </c:pt>
                <c:pt idx="4337">
                  <c:v>918.6</c:v>
                </c:pt>
                <c:pt idx="4338">
                  <c:v>844.7</c:v>
                </c:pt>
                <c:pt idx="4339">
                  <c:v>722.2</c:v>
                </c:pt>
                <c:pt idx="4340">
                  <c:v>563.20000000000005</c:v>
                </c:pt>
                <c:pt idx="4341">
                  <c:v>199</c:v>
                </c:pt>
                <c:pt idx="4342">
                  <c:v>33.800000000000004</c:v>
                </c:pt>
                <c:pt idx="4343">
                  <c:v>50.5</c:v>
                </c:pt>
                <c:pt idx="4344">
                  <c:v>214.4</c:v>
                </c:pt>
                <c:pt idx="4345">
                  <c:v>394.1</c:v>
                </c:pt>
                <c:pt idx="4346">
                  <c:v>568.5</c:v>
                </c:pt>
                <c:pt idx="4347">
                  <c:v>724.3</c:v>
                </c:pt>
                <c:pt idx="4348">
                  <c:v>851.3</c:v>
                </c:pt>
                <c:pt idx="4349">
                  <c:v>940.2</c:v>
                </c:pt>
                <c:pt idx="4350">
                  <c:v>970</c:v>
                </c:pt>
                <c:pt idx="4351">
                  <c:v>939.8</c:v>
                </c:pt>
                <c:pt idx="4352">
                  <c:v>862.8</c:v>
                </c:pt>
                <c:pt idx="4353">
                  <c:v>738.9</c:v>
                </c:pt>
                <c:pt idx="4354">
                  <c:v>575.70000000000005</c:v>
                </c:pt>
                <c:pt idx="4355">
                  <c:v>193.4</c:v>
                </c:pt>
                <c:pt idx="4356">
                  <c:v>32.6</c:v>
                </c:pt>
                <c:pt idx="4357">
                  <c:v>39.800000000000004</c:v>
                </c:pt>
                <c:pt idx="4358">
                  <c:v>181.1</c:v>
                </c:pt>
                <c:pt idx="4359">
                  <c:v>340.7</c:v>
                </c:pt>
                <c:pt idx="4360">
                  <c:v>502.4</c:v>
                </c:pt>
                <c:pt idx="4361">
                  <c:v>652</c:v>
                </c:pt>
                <c:pt idx="4362">
                  <c:v>732.1</c:v>
                </c:pt>
                <c:pt idx="4363">
                  <c:v>709.7</c:v>
                </c:pt>
                <c:pt idx="4364">
                  <c:v>556</c:v>
                </c:pt>
                <c:pt idx="4365">
                  <c:v>491</c:v>
                </c:pt>
                <c:pt idx="4366">
                  <c:v>651</c:v>
                </c:pt>
                <c:pt idx="4367">
                  <c:v>366.2</c:v>
                </c:pt>
                <c:pt idx="4368">
                  <c:v>370.7</c:v>
                </c:pt>
                <c:pt idx="4369">
                  <c:v>106.2</c:v>
                </c:pt>
                <c:pt idx="4370">
                  <c:v>19.3</c:v>
                </c:pt>
                <c:pt idx="4371">
                  <c:v>40.200000000000003</c:v>
                </c:pt>
                <c:pt idx="4372">
                  <c:v>177.4</c:v>
                </c:pt>
                <c:pt idx="4373">
                  <c:v>333.9</c:v>
                </c:pt>
                <c:pt idx="4374">
                  <c:v>459.8</c:v>
                </c:pt>
                <c:pt idx="4375">
                  <c:v>352.3</c:v>
                </c:pt>
                <c:pt idx="4376">
                  <c:v>427.8</c:v>
                </c:pt>
                <c:pt idx="4377">
                  <c:v>300.5</c:v>
                </c:pt>
                <c:pt idx="4378">
                  <c:v>447.2</c:v>
                </c:pt>
                <c:pt idx="4379">
                  <c:v>434.7</c:v>
                </c:pt>
                <c:pt idx="4380">
                  <c:v>520.20000000000005</c:v>
                </c:pt>
                <c:pt idx="4381">
                  <c:v>497.8</c:v>
                </c:pt>
                <c:pt idx="4382">
                  <c:v>235.8</c:v>
                </c:pt>
                <c:pt idx="4383">
                  <c:v>52.2</c:v>
                </c:pt>
                <c:pt idx="4384">
                  <c:v>24.5</c:v>
                </c:pt>
                <c:pt idx="4385">
                  <c:v>6</c:v>
                </c:pt>
                <c:pt idx="4386">
                  <c:v>21.1</c:v>
                </c:pt>
                <c:pt idx="4387">
                  <c:v>37.800000000000004</c:v>
                </c:pt>
                <c:pt idx="4388">
                  <c:v>61.2</c:v>
                </c:pt>
                <c:pt idx="4389">
                  <c:v>93.6</c:v>
                </c:pt>
                <c:pt idx="4390">
                  <c:v>100.7</c:v>
                </c:pt>
                <c:pt idx="4391">
                  <c:v>101.3</c:v>
                </c:pt>
                <c:pt idx="4392">
                  <c:v>94.4</c:v>
                </c:pt>
                <c:pt idx="4393">
                  <c:v>85.3</c:v>
                </c:pt>
                <c:pt idx="4394">
                  <c:v>132.30000000000001</c:v>
                </c:pt>
                <c:pt idx="4395">
                  <c:v>116.3</c:v>
                </c:pt>
                <c:pt idx="4396">
                  <c:v>122.1</c:v>
                </c:pt>
                <c:pt idx="4397">
                  <c:v>30</c:v>
                </c:pt>
                <c:pt idx="4398">
                  <c:v>5.4</c:v>
                </c:pt>
                <c:pt idx="4399">
                  <c:v>37</c:v>
                </c:pt>
                <c:pt idx="4400">
                  <c:v>54.5</c:v>
                </c:pt>
                <c:pt idx="4401">
                  <c:v>90.4</c:v>
                </c:pt>
                <c:pt idx="4402">
                  <c:v>325.2</c:v>
                </c:pt>
                <c:pt idx="4403">
                  <c:v>437</c:v>
                </c:pt>
                <c:pt idx="4404">
                  <c:v>355.2</c:v>
                </c:pt>
                <c:pt idx="4405">
                  <c:v>307</c:v>
                </c:pt>
                <c:pt idx="4406">
                  <c:v>110.4</c:v>
                </c:pt>
                <c:pt idx="4407">
                  <c:v>227.1</c:v>
                </c:pt>
                <c:pt idx="4408">
                  <c:v>280.3</c:v>
                </c:pt>
                <c:pt idx="4409">
                  <c:v>171.5</c:v>
                </c:pt>
                <c:pt idx="4410">
                  <c:v>435.3</c:v>
                </c:pt>
                <c:pt idx="4411">
                  <c:v>136.4</c:v>
                </c:pt>
                <c:pt idx="4412">
                  <c:v>27.5</c:v>
                </c:pt>
                <c:pt idx="4413">
                  <c:v>43.3</c:v>
                </c:pt>
                <c:pt idx="4414">
                  <c:v>199.6</c:v>
                </c:pt>
                <c:pt idx="4415">
                  <c:v>375.1</c:v>
                </c:pt>
                <c:pt idx="4416">
                  <c:v>550.20000000000005</c:v>
                </c:pt>
                <c:pt idx="4417">
                  <c:v>705.5</c:v>
                </c:pt>
                <c:pt idx="4418">
                  <c:v>826.4</c:v>
                </c:pt>
                <c:pt idx="4419">
                  <c:v>877.2</c:v>
                </c:pt>
                <c:pt idx="4420">
                  <c:v>872.3</c:v>
                </c:pt>
                <c:pt idx="4421">
                  <c:v>865</c:v>
                </c:pt>
                <c:pt idx="4422">
                  <c:v>804.5</c:v>
                </c:pt>
                <c:pt idx="4423">
                  <c:v>686.5</c:v>
                </c:pt>
                <c:pt idx="4424">
                  <c:v>553.5</c:v>
                </c:pt>
                <c:pt idx="4425">
                  <c:v>186.9</c:v>
                </c:pt>
                <c:pt idx="4426">
                  <c:v>7.1</c:v>
                </c:pt>
                <c:pt idx="4427">
                  <c:v>12.8</c:v>
                </c:pt>
                <c:pt idx="4428">
                  <c:v>52.1</c:v>
                </c:pt>
                <c:pt idx="4429">
                  <c:v>177.5</c:v>
                </c:pt>
                <c:pt idx="4430">
                  <c:v>192.6</c:v>
                </c:pt>
                <c:pt idx="4431">
                  <c:v>262.5</c:v>
                </c:pt>
                <c:pt idx="4432">
                  <c:v>189.6</c:v>
                </c:pt>
                <c:pt idx="4433">
                  <c:v>322.89999999999969</c:v>
                </c:pt>
                <c:pt idx="4434">
                  <c:v>301.10000000000002</c:v>
                </c:pt>
                <c:pt idx="4435">
                  <c:v>201.1</c:v>
                </c:pt>
                <c:pt idx="4436">
                  <c:v>307.60000000000002</c:v>
                </c:pt>
                <c:pt idx="4437">
                  <c:v>211.1</c:v>
                </c:pt>
                <c:pt idx="4438">
                  <c:v>156</c:v>
                </c:pt>
                <c:pt idx="4439">
                  <c:v>27.6</c:v>
                </c:pt>
                <c:pt idx="4440">
                  <c:v>5.4</c:v>
                </c:pt>
                <c:pt idx="4441">
                  <c:v>13.2</c:v>
                </c:pt>
                <c:pt idx="4442">
                  <c:v>111.5</c:v>
                </c:pt>
                <c:pt idx="4443">
                  <c:v>244.6</c:v>
                </c:pt>
                <c:pt idx="4444">
                  <c:v>412</c:v>
                </c:pt>
                <c:pt idx="4445">
                  <c:v>584.70000000000005</c:v>
                </c:pt>
                <c:pt idx="4446">
                  <c:v>598.20000000000005</c:v>
                </c:pt>
                <c:pt idx="4447">
                  <c:v>620.4</c:v>
                </c:pt>
                <c:pt idx="4448">
                  <c:v>565.79999999999995</c:v>
                </c:pt>
                <c:pt idx="4449">
                  <c:v>498.5</c:v>
                </c:pt>
                <c:pt idx="4450">
                  <c:v>713.3</c:v>
                </c:pt>
                <c:pt idx="4451">
                  <c:v>643.79999999999995</c:v>
                </c:pt>
                <c:pt idx="4452">
                  <c:v>402.7</c:v>
                </c:pt>
                <c:pt idx="4453">
                  <c:v>42.4</c:v>
                </c:pt>
                <c:pt idx="4454">
                  <c:v>22.4</c:v>
                </c:pt>
                <c:pt idx="4455">
                  <c:v>33.800000000000004</c:v>
                </c:pt>
                <c:pt idx="4456">
                  <c:v>197.6</c:v>
                </c:pt>
                <c:pt idx="4457">
                  <c:v>377.6</c:v>
                </c:pt>
                <c:pt idx="4458">
                  <c:v>563.9</c:v>
                </c:pt>
                <c:pt idx="4459">
                  <c:v>725</c:v>
                </c:pt>
                <c:pt idx="4460">
                  <c:v>853.4</c:v>
                </c:pt>
                <c:pt idx="4461">
                  <c:v>934.1</c:v>
                </c:pt>
                <c:pt idx="4462">
                  <c:v>948.7</c:v>
                </c:pt>
                <c:pt idx="4463">
                  <c:v>930.7</c:v>
                </c:pt>
                <c:pt idx="4464">
                  <c:v>844.5</c:v>
                </c:pt>
                <c:pt idx="4465">
                  <c:v>662.4</c:v>
                </c:pt>
                <c:pt idx="4466">
                  <c:v>484.5</c:v>
                </c:pt>
                <c:pt idx="4467">
                  <c:v>140.6</c:v>
                </c:pt>
                <c:pt idx="4468">
                  <c:v>13.6</c:v>
                </c:pt>
                <c:pt idx="4469">
                  <c:v>36.800000000000004</c:v>
                </c:pt>
                <c:pt idx="4470">
                  <c:v>197</c:v>
                </c:pt>
                <c:pt idx="4471">
                  <c:v>377.2</c:v>
                </c:pt>
                <c:pt idx="4472">
                  <c:v>556.70000000000005</c:v>
                </c:pt>
                <c:pt idx="4473">
                  <c:v>716.2</c:v>
                </c:pt>
                <c:pt idx="4474">
                  <c:v>846</c:v>
                </c:pt>
                <c:pt idx="4475">
                  <c:v>931.8</c:v>
                </c:pt>
                <c:pt idx="4476">
                  <c:v>937.2</c:v>
                </c:pt>
                <c:pt idx="4477">
                  <c:v>896.9</c:v>
                </c:pt>
                <c:pt idx="4478">
                  <c:v>829.3</c:v>
                </c:pt>
                <c:pt idx="4479">
                  <c:v>715.5</c:v>
                </c:pt>
                <c:pt idx="4480">
                  <c:v>563.20000000000005</c:v>
                </c:pt>
                <c:pt idx="4481">
                  <c:v>182.9</c:v>
                </c:pt>
                <c:pt idx="4482">
                  <c:v>19.2</c:v>
                </c:pt>
                <c:pt idx="4483">
                  <c:v>22.1</c:v>
                </c:pt>
                <c:pt idx="4484">
                  <c:v>90.9</c:v>
                </c:pt>
                <c:pt idx="4485">
                  <c:v>139.6</c:v>
                </c:pt>
                <c:pt idx="4486">
                  <c:v>394.8</c:v>
                </c:pt>
                <c:pt idx="4487">
                  <c:v>550.9</c:v>
                </c:pt>
                <c:pt idx="4488">
                  <c:v>506.9</c:v>
                </c:pt>
                <c:pt idx="4489">
                  <c:v>876.7</c:v>
                </c:pt>
                <c:pt idx="4490">
                  <c:v>648.9</c:v>
                </c:pt>
                <c:pt idx="4491">
                  <c:v>640.79999999999995</c:v>
                </c:pt>
                <c:pt idx="4492">
                  <c:v>679</c:v>
                </c:pt>
                <c:pt idx="4493">
                  <c:v>680.2</c:v>
                </c:pt>
                <c:pt idx="4494">
                  <c:v>536.70000000000005</c:v>
                </c:pt>
                <c:pt idx="4495">
                  <c:v>184.5</c:v>
                </c:pt>
                <c:pt idx="4496">
                  <c:v>46</c:v>
                </c:pt>
                <c:pt idx="4497">
                  <c:v>14.9</c:v>
                </c:pt>
                <c:pt idx="4498">
                  <c:v>38</c:v>
                </c:pt>
                <c:pt idx="4499">
                  <c:v>49.8</c:v>
                </c:pt>
                <c:pt idx="4500">
                  <c:v>82.6</c:v>
                </c:pt>
                <c:pt idx="4501">
                  <c:v>108.2</c:v>
                </c:pt>
                <c:pt idx="4502">
                  <c:v>193.5</c:v>
                </c:pt>
                <c:pt idx="4503">
                  <c:v>163.6</c:v>
                </c:pt>
                <c:pt idx="4504">
                  <c:v>118.5</c:v>
                </c:pt>
                <c:pt idx="4505">
                  <c:v>221</c:v>
                </c:pt>
                <c:pt idx="4506">
                  <c:v>390.9</c:v>
                </c:pt>
                <c:pt idx="4507">
                  <c:v>354.5</c:v>
                </c:pt>
                <c:pt idx="4508">
                  <c:v>468.9</c:v>
                </c:pt>
                <c:pt idx="4509">
                  <c:v>149.4</c:v>
                </c:pt>
                <c:pt idx="4510">
                  <c:v>5.2</c:v>
                </c:pt>
                <c:pt idx="4511">
                  <c:v>32.200000000000003</c:v>
                </c:pt>
                <c:pt idx="4512">
                  <c:v>169.5</c:v>
                </c:pt>
                <c:pt idx="4513">
                  <c:v>356</c:v>
                </c:pt>
                <c:pt idx="4514">
                  <c:v>539.29999999999995</c:v>
                </c:pt>
                <c:pt idx="4515">
                  <c:v>699.9</c:v>
                </c:pt>
                <c:pt idx="4516">
                  <c:v>820.2</c:v>
                </c:pt>
                <c:pt idx="4517">
                  <c:v>887.6</c:v>
                </c:pt>
                <c:pt idx="4518">
                  <c:v>840.2</c:v>
                </c:pt>
                <c:pt idx="4519">
                  <c:v>876.2</c:v>
                </c:pt>
                <c:pt idx="4520">
                  <c:v>832.2</c:v>
                </c:pt>
                <c:pt idx="4521">
                  <c:v>703.1</c:v>
                </c:pt>
                <c:pt idx="4522">
                  <c:v>509.6</c:v>
                </c:pt>
                <c:pt idx="4523">
                  <c:v>181.8</c:v>
                </c:pt>
                <c:pt idx="4524">
                  <c:v>27.4</c:v>
                </c:pt>
                <c:pt idx="4525">
                  <c:v>31</c:v>
                </c:pt>
                <c:pt idx="4526">
                  <c:v>180.4</c:v>
                </c:pt>
                <c:pt idx="4527">
                  <c:v>353.5</c:v>
                </c:pt>
                <c:pt idx="4528">
                  <c:v>528.70000000000005</c:v>
                </c:pt>
                <c:pt idx="4529">
                  <c:v>686.7</c:v>
                </c:pt>
                <c:pt idx="4530">
                  <c:v>810.5</c:v>
                </c:pt>
                <c:pt idx="4531">
                  <c:v>899.5</c:v>
                </c:pt>
                <c:pt idx="4532">
                  <c:v>928.2</c:v>
                </c:pt>
                <c:pt idx="4533">
                  <c:v>871.5</c:v>
                </c:pt>
                <c:pt idx="4534">
                  <c:v>796.7</c:v>
                </c:pt>
                <c:pt idx="4535">
                  <c:v>648.79999999999995</c:v>
                </c:pt>
                <c:pt idx="4536">
                  <c:v>524</c:v>
                </c:pt>
                <c:pt idx="4537">
                  <c:v>6.5</c:v>
                </c:pt>
                <c:pt idx="4538">
                  <c:v>16.5</c:v>
                </c:pt>
                <c:pt idx="4539">
                  <c:v>110.6</c:v>
                </c:pt>
                <c:pt idx="4540">
                  <c:v>307.10000000000002</c:v>
                </c:pt>
                <c:pt idx="4541">
                  <c:v>545.6</c:v>
                </c:pt>
                <c:pt idx="4542">
                  <c:v>712.3</c:v>
                </c:pt>
                <c:pt idx="4543">
                  <c:v>841.3</c:v>
                </c:pt>
                <c:pt idx="4544">
                  <c:v>940.3</c:v>
                </c:pt>
                <c:pt idx="4545">
                  <c:v>962.6</c:v>
                </c:pt>
                <c:pt idx="4546">
                  <c:v>918.4</c:v>
                </c:pt>
                <c:pt idx="4547">
                  <c:v>780.2</c:v>
                </c:pt>
                <c:pt idx="4548">
                  <c:v>723.2</c:v>
                </c:pt>
                <c:pt idx="4549">
                  <c:v>547.29999999999995</c:v>
                </c:pt>
                <c:pt idx="4550">
                  <c:v>187.8</c:v>
                </c:pt>
                <c:pt idx="4551">
                  <c:v>5.2</c:v>
                </c:pt>
                <c:pt idx="4552">
                  <c:v>24</c:v>
                </c:pt>
                <c:pt idx="4553">
                  <c:v>180.2</c:v>
                </c:pt>
                <c:pt idx="4554">
                  <c:v>348</c:v>
                </c:pt>
                <c:pt idx="4555">
                  <c:v>458.1</c:v>
                </c:pt>
                <c:pt idx="4556">
                  <c:v>689.1</c:v>
                </c:pt>
                <c:pt idx="4557">
                  <c:v>821.8</c:v>
                </c:pt>
                <c:pt idx="4558">
                  <c:v>920</c:v>
                </c:pt>
                <c:pt idx="4559">
                  <c:v>906.2</c:v>
                </c:pt>
                <c:pt idx="4560">
                  <c:v>879.2</c:v>
                </c:pt>
                <c:pt idx="4561">
                  <c:v>731.8</c:v>
                </c:pt>
                <c:pt idx="4562">
                  <c:v>549.70000000000005</c:v>
                </c:pt>
                <c:pt idx="4563">
                  <c:v>329.5</c:v>
                </c:pt>
                <c:pt idx="4564">
                  <c:v>158.6</c:v>
                </c:pt>
                <c:pt idx="4565">
                  <c:v>23.2</c:v>
                </c:pt>
                <c:pt idx="4566">
                  <c:v>29.2</c:v>
                </c:pt>
                <c:pt idx="4567">
                  <c:v>178.2</c:v>
                </c:pt>
                <c:pt idx="4568">
                  <c:v>353.8</c:v>
                </c:pt>
                <c:pt idx="4569">
                  <c:v>530.20000000000005</c:v>
                </c:pt>
                <c:pt idx="4570">
                  <c:v>674.6</c:v>
                </c:pt>
                <c:pt idx="4571">
                  <c:v>780.6</c:v>
                </c:pt>
                <c:pt idx="4572">
                  <c:v>887.3</c:v>
                </c:pt>
                <c:pt idx="4573">
                  <c:v>726.8</c:v>
                </c:pt>
                <c:pt idx="4574">
                  <c:v>601.70000000000005</c:v>
                </c:pt>
                <c:pt idx="4575">
                  <c:v>667.3</c:v>
                </c:pt>
                <c:pt idx="4576">
                  <c:v>683.6</c:v>
                </c:pt>
                <c:pt idx="4577">
                  <c:v>531.5</c:v>
                </c:pt>
                <c:pt idx="4578">
                  <c:v>183.5</c:v>
                </c:pt>
                <c:pt idx="4579">
                  <c:v>12.5</c:v>
                </c:pt>
                <c:pt idx="4580">
                  <c:v>33.200000000000003</c:v>
                </c:pt>
                <c:pt idx="4581">
                  <c:v>37.800000000000004</c:v>
                </c:pt>
                <c:pt idx="4582">
                  <c:v>318.39999999999969</c:v>
                </c:pt>
                <c:pt idx="4583">
                  <c:v>512.5</c:v>
                </c:pt>
                <c:pt idx="4584">
                  <c:v>668.7</c:v>
                </c:pt>
                <c:pt idx="4585">
                  <c:v>837</c:v>
                </c:pt>
                <c:pt idx="4586">
                  <c:v>915.8</c:v>
                </c:pt>
                <c:pt idx="4587">
                  <c:v>890</c:v>
                </c:pt>
                <c:pt idx="4588">
                  <c:v>812.8</c:v>
                </c:pt>
                <c:pt idx="4589">
                  <c:v>691.5</c:v>
                </c:pt>
                <c:pt idx="4590">
                  <c:v>532.29999999999995</c:v>
                </c:pt>
                <c:pt idx="4591">
                  <c:v>171.1</c:v>
                </c:pt>
                <c:pt idx="4592">
                  <c:v>25.8</c:v>
                </c:pt>
                <c:pt idx="4593">
                  <c:v>26</c:v>
                </c:pt>
                <c:pt idx="4594">
                  <c:v>157.9</c:v>
                </c:pt>
                <c:pt idx="4595">
                  <c:v>291.5</c:v>
                </c:pt>
                <c:pt idx="4596">
                  <c:v>234.2</c:v>
                </c:pt>
                <c:pt idx="4597">
                  <c:v>261.5</c:v>
                </c:pt>
                <c:pt idx="4598">
                  <c:v>218.1</c:v>
                </c:pt>
                <c:pt idx="4599">
                  <c:v>840.8</c:v>
                </c:pt>
                <c:pt idx="4600">
                  <c:v>922.2</c:v>
                </c:pt>
                <c:pt idx="4601">
                  <c:v>896.1</c:v>
                </c:pt>
                <c:pt idx="4602">
                  <c:v>696</c:v>
                </c:pt>
                <c:pt idx="4603">
                  <c:v>557.29999999999995</c:v>
                </c:pt>
                <c:pt idx="4604">
                  <c:v>477.9</c:v>
                </c:pt>
                <c:pt idx="4605">
                  <c:v>8.6</c:v>
                </c:pt>
                <c:pt idx="4606">
                  <c:v>118.8</c:v>
                </c:pt>
                <c:pt idx="4607">
                  <c:v>134.9</c:v>
                </c:pt>
                <c:pt idx="4608">
                  <c:v>194</c:v>
                </c:pt>
                <c:pt idx="4609">
                  <c:v>554.5</c:v>
                </c:pt>
                <c:pt idx="4610">
                  <c:v>680.2</c:v>
                </c:pt>
                <c:pt idx="4611">
                  <c:v>302.8</c:v>
                </c:pt>
                <c:pt idx="4612">
                  <c:v>376.5</c:v>
                </c:pt>
                <c:pt idx="4613">
                  <c:v>468.3</c:v>
                </c:pt>
                <c:pt idx="4614">
                  <c:v>750.3</c:v>
                </c:pt>
                <c:pt idx="4615">
                  <c:v>670.8</c:v>
                </c:pt>
                <c:pt idx="4616">
                  <c:v>496.3</c:v>
                </c:pt>
                <c:pt idx="4617">
                  <c:v>76.2</c:v>
                </c:pt>
                <c:pt idx="4618">
                  <c:v>23.5</c:v>
                </c:pt>
                <c:pt idx="4619">
                  <c:v>3.6</c:v>
                </c:pt>
                <c:pt idx="4620">
                  <c:v>59.2</c:v>
                </c:pt>
                <c:pt idx="4621">
                  <c:v>180.7</c:v>
                </c:pt>
                <c:pt idx="4622">
                  <c:v>142.80000000000001</c:v>
                </c:pt>
                <c:pt idx="4623">
                  <c:v>354.4</c:v>
                </c:pt>
                <c:pt idx="4624">
                  <c:v>591.79999999999995</c:v>
                </c:pt>
                <c:pt idx="4625">
                  <c:v>600.29999999999995</c:v>
                </c:pt>
                <c:pt idx="4626">
                  <c:v>537</c:v>
                </c:pt>
                <c:pt idx="4627">
                  <c:v>593.79999999999995</c:v>
                </c:pt>
                <c:pt idx="4628">
                  <c:v>588</c:v>
                </c:pt>
                <c:pt idx="4629">
                  <c:v>439.6</c:v>
                </c:pt>
                <c:pt idx="4630">
                  <c:v>404.8</c:v>
                </c:pt>
                <c:pt idx="4631">
                  <c:v>128.4</c:v>
                </c:pt>
                <c:pt idx="4632">
                  <c:v>336</c:v>
                </c:pt>
                <c:pt idx="4633">
                  <c:v>510.9</c:v>
                </c:pt>
                <c:pt idx="4634">
                  <c:v>669.4</c:v>
                </c:pt>
                <c:pt idx="4635">
                  <c:v>809.2</c:v>
                </c:pt>
                <c:pt idx="4636">
                  <c:v>896.2</c:v>
                </c:pt>
                <c:pt idx="4637">
                  <c:v>924.9</c:v>
                </c:pt>
                <c:pt idx="4638">
                  <c:v>895.6</c:v>
                </c:pt>
                <c:pt idx="4639">
                  <c:v>813.2</c:v>
                </c:pt>
                <c:pt idx="4640">
                  <c:v>661.7</c:v>
                </c:pt>
                <c:pt idx="4641">
                  <c:v>438.5</c:v>
                </c:pt>
                <c:pt idx="4642">
                  <c:v>162.80000000000001</c:v>
                </c:pt>
                <c:pt idx="4643">
                  <c:v>26.8</c:v>
                </c:pt>
                <c:pt idx="4644">
                  <c:v>67.3</c:v>
                </c:pt>
                <c:pt idx="4645">
                  <c:v>150</c:v>
                </c:pt>
                <c:pt idx="4646">
                  <c:v>364.2</c:v>
                </c:pt>
                <c:pt idx="4647">
                  <c:v>180.1</c:v>
                </c:pt>
                <c:pt idx="4648">
                  <c:v>315</c:v>
                </c:pt>
                <c:pt idx="4649">
                  <c:v>432.3</c:v>
                </c:pt>
                <c:pt idx="4650">
                  <c:v>795.6</c:v>
                </c:pt>
                <c:pt idx="4651">
                  <c:v>751.4</c:v>
                </c:pt>
                <c:pt idx="4652">
                  <c:v>713.5</c:v>
                </c:pt>
                <c:pt idx="4653">
                  <c:v>611</c:v>
                </c:pt>
                <c:pt idx="4654">
                  <c:v>314.8</c:v>
                </c:pt>
                <c:pt idx="4655">
                  <c:v>62.8</c:v>
                </c:pt>
                <c:pt idx="4656">
                  <c:v>9.9</c:v>
                </c:pt>
                <c:pt idx="4657">
                  <c:v>82.3</c:v>
                </c:pt>
                <c:pt idx="4658">
                  <c:v>204.2</c:v>
                </c:pt>
                <c:pt idx="4659">
                  <c:v>318.7</c:v>
                </c:pt>
                <c:pt idx="4660">
                  <c:v>313.10000000000002</c:v>
                </c:pt>
                <c:pt idx="4661">
                  <c:v>346.1</c:v>
                </c:pt>
                <c:pt idx="4662">
                  <c:v>630.29999999999995</c:v>
                </c:pt>
                <c:pt idx="4663">
                  <c:v>657.2</c:v>
                </c:pt>
                <c:pt idx="4664">
                  <c:v>866</c:v>
                </c:pt>
                <c:pt idx="4665">
                  <c:v>654.5</c:v>
                </c:pt>
                <c:pt idx="4666">
                  <c:v>475.4</c:v>
                </c:pt>
                <c:pt idx="4667">
                  <c:v>514</c:v>
                </c:pt>
                <c:pt idx="4668">
                  <c:v>165.3</c:v>
                </c:pt>
                <c:pt idx="4669">
                  <c:v>16.899999999999999</c:v>
                </c:pt>
                <c:pt idx="4670">
                  <c:v>172.9</c:v>
                </c:pt>
                <c:pt idx="4671">
                  <c:v>354.1</c:v>
                </c:pt>
                <c:pt idx="4672">
                  <c:v>536.20000000000005</c:v>
                </c:pt>
                <c:pt idx="4673">
                  <c:v>658.7</c:v>
                </c:pt>
                <c:pt idx="4674">
                  <c:v>750.6</c:v>
                </c:pt>
                <c:pt idx="4675">
                  <c:v>720.6</c:v>
                </c:pt>
                <c:pt idx="4676">
                  <c:v>770</c:v>
                </c:pt>
                <c:pt idx="4677">
                  <c:v>772</c:v>
                </c:pt>
                <c:pt idx="4678">
                  <c:v>720.8</c:v>
                </c:pt>
                <c:pt idx="4679">
                  <c:v>619.29999999999995</c:v>
                </c:pt>
                <c:pt idx="4680">
                  <c:v>508.8</c:v>
                </c:pt>
                <c:pt idx="4681">
                  <c:v>154.19999999999999</c:v>
                </c:pt>
                <c:pt idx="4682">
                  <c:v>141.1</c:v>
                </c:pt>
                <c:pt idx="4683">
                  <c:v>294.60000000000002</c:v>
                </c:pt>
                <c:pt idx="4684">
                  <c:v>359.1</c:v>
                </c:pt>
                <c:pt idx="4685">
                  <c:v>550.1</c:v>
                </c:pt>
                <c:pt idx="4686">
                  <c:v>593.20000000000005</c:v>
                </c:pt>
                <c:pt idx="4687">
                  <c:v>730.4</c:v>
                </c:pt>
                <c:pt idx="4688">
                  <c:v>831.2</c:v>
                </c:pt>
                <c:pt idx="4689">
                  <c:v>781.3</c:v>
                </c:pt>
                <c:pt idx="4690">
                  <c:v>708.2</c:v>
                </c:pt>
                <c:pt idx="4691">
                  <c:v>609.5</c:v>
                </c:pt>
                <c:pt idx="4692">
                  <c:v>512.20000000000005</c:v>
                </c:pt>
                <c:pt idx="4693">
                  <c:v>156.9</c:v>
                </c:pt>
                <c:pt idx="4694">
                  <c:v>161.1</c:v>
                </c:pt>
                <c:pt idx="4695">
                  <c:v>337.9</c:v>
                </c:pt>
                <c:pt idx="4696">
                  <c:v>519</c:v>
                </c:pt>
                <c:pt idx="4697">
                  <c:v>679.5</c:v>
                </c:pt>
                <c:pt idx="4698">
                  <c:v>811.9</c:v>
                </c:pt>
                <c:pt idx="4699">
                  <c:v>932.5</c:v>
                </c:pt>
                <c:pt idx="4700">
                  <c:v>905.2</c:v>
                </c:pt>
                <c:pt idx="4701">
                  <c:v>824.2</c:v>
                </c:pt>
                <c:pt idx="4702">
                  <c:v>699.8</c:v>
                </c:pt>
                <c:pt idx="4703">
                  <c:v>536.79999999999995</c:v>
                </c:pt>
                <c:pt idx="4704">
                  <c:v>166.4</c:v>
                </c:pt>
                <c:pt idx="4705">
                  <c:v>153.80000000000001</c:v>
                </c:pt>
                <c:pt idx="4706">
                  <c:v>320.5</c:v>
                </c:pt>
                <c:pt idx="4707">
                  <c:v>475</c:v>
                </c:pt>
                <c:pt idx="4708">
                  <c:v>453.6</c:v>
                </c:pt>
                <c:pt idx="4709">
                  <c:v>545.79999999999995</c:v>
                </c:pt>
                <c:pt idx="4710">
                  <c:v>640</c:v>
                </c:pt>
                <c:pt idx="4711">
                  <c:v>599.79999999999995</c:v>
                </c:pt>
                <c:pt idx="4712">
                  <c:v>539.6</c:v>
                </c:pt>
                <c:pt idx="4713">
                  <c:v>615.29999999999995</c:v>
                </c:pt>
                <c:pt idx="4714">
                  <c:v>452.2</c:v>
                </c:pt>
                <c:pt idx="4715">
                  <c:v>420</c:v>
                </c:pt>
                <c:pt idx="4716">
                  <c:v>128.9</c:v>
                </c:pt>
                <c:pt idx="4717">
                  <c:v>95.4</c:v>
                </c:pt>
                <c:pt idx="4718">
                  <c:v>272.7</c:v>
                </c:pt>
                <c:pt idx="4719">
                  <c:v>430.1</c:v>
                </c:pt>
                <c:pt idx="4720">
                  <c:v>589.9</c:v>
                </c:pt>
                <c:pt idx="4721">
                  <c:v>722.5</c:v>
                </c:pt>
                <c:pt idx="4722">
                  <c:v>839.1</c:v>
                </c:pt>
                <c:pt idx="4723">
                  <c:v>887.4</c:v>
                </c:pt>
                <c:pt idx="4724">
                  <c:v>847.2</c:v>
                </c:pt>
                <c:pt idx="4725">
                  <c:v>775.4</c:v>
                </c:pt>
                <c:pt idx="4726">
                  <c:v>641.20000000000005</c:v>
                </c:pt>
                <c:pt idx="4727">
                  <c:v>458</c:v>
                </c:pt>
                <c:pt idx="4728">
                  <c:v>127.1</c:v>
                </c:pt>
                <c:pt idx="4729">
                  <c:v>548.70000000000005</c:v>
                </c:pt>
                <c:pt idx="4730">
                  <c:v>252.2</c:v>
                </c:pt>
                <c:pt idx="4731">
                  <c:v>161.80000000000001</c:v>
                </c:pt>
                <c:pt idx="4732">
                  <c:v>604.70000000000005</c:v>
                </c:pt>
                <c:pt idx="4733">
                  <c:v>847.3</c:v>
                </c:pt>
                <c:pt idx="4734">
                  <c:v>763.8</c:v>
                </c:pt>
                <c:pt idx="4735">
                  <c:v>617.29999999999995</c:v>
                </c:pt>
                <c:pt idx="4736">
                  <c:v>409</c:v>
                </c:pt>
                <c:pt idx="4737">
                  <c:v>159.6</c:v>
                </c:pt>
                <c:pt idx="4738">
                  <c:v>146.19999999999999</c:v>
                </c:pt>
                <c:pt idx="4739">
                  <c:v>329</c:v>
                </c:pt>
                <c:pt idx="4740">
                  <c:v>509.9</c:v>
                </c:pt>
                <c:pt idx="4741">
                  <c:v>638.79999999999995</c:v>
                </c:pt>
                <c:pt idx="4742">
                  <c:v>745.5</c:v>
                </c:pt>
                <c:pt idx="4743">
                  <c:v>878.5</c:v>
                </c:pt>
                <c:pt idx="4744">
                  <c:v>926</c:v>
                </c:pt>
                <c:pt idx="4745">
                  <c:v>897.5</c:v>
                </c:pt>
                <c:pt idx="4746">
                  <c:v>820.6</c:v>
                </c:pt>
                <c:pt idx="4747">
                  <c:v>694.3</c:v>
                </c:pt>
                <c:pt idx="4748">
                  <c:v>503.6</c:v>
                </c:pt>
                <c:pt idx="4749">
                  <c:v>23.3</c:v>
                </c:pt>
                <c:pt idx="4750">
                  <c:v>131.5</c:v>
                </c:pt>
                <c:pt idx="4751">
                  <c:v>316.7</c:v>
                </c:pt>
                <c:pt idx="4752">
                  <c:v>478.1</c:v>
                </c:pt>
                <c:pt idx="4753">
                  <c:v>638.29999999999995</c:v>
                </c:pt>
                <c:pt idx="4754">
                  <c:v>764.5</c:v>
                </c:pt>
                <c:pt idx="4755">
                  <c:v>858.1</c:v>
                </c:pt>
                <c:pt idx="4756">
                  <c:v>893.5</c:v>
                </c:pt>
                <c:pt idx="4757">
                  <c:v>869.1</c:v>
                </c:pt>
                <c:pt idx="4758">
                  <c:v>794.1</c:v>
                </c:pt>
                <c:pt idx="4759">
                  <c:v>668.8</c:v>
                </c:pt>
                <c:pt idx="4760">
                  <c:v>508.2</c:v>
                </c:pt>
                <c:pt idx="4761">
                  <c:v>132.1</c:v>
                </c:pt>
                <c:pt idx="4762">
                  <c:v>101.5</c:v>
                </c:pt>
                <c:pt idx="4763">
                  <c:v>277.5</c:v>
                </c:pt>
                <c:pt idx="4764">
                  <c:v>438.9</c:v>
                </c:pt>
                <c:pt idx="4765">
                  <c:v>608.1</c:v>
                </c:pt>
                <c:pt idx="4766">
                  <c:v>752.7</c:v>
                </c:pt>
                <c:pt idx="4767">
                  <c:v>841.6</c:v>
                </c:pt>
                <c:pt idx="4768">
                  <c:v>836.1</c:v>
                </c:pt>
                <c:pt idx="4769">
                  <c:v>814.2</c:v>
                </c:pt>
                <c:pt idx="4770">
                  <c:v>701</c:v>
                </c:pt>
                <c:pt idx="4771">
                  <c:v>547.70000000000005</c:v>
                </c:pt>
                <c:pt idx="4772">
                  <c:v>317.60000000000002</c:v>
                </c:pt>
                <c:pt idx="4773">
                  <c:v>82.9</c:v>
                </c:pt>
                <c:pt idx="4774">
                  <c:v>61.8</c:v>
                </c:pt>
                <c:pt idx="4775">
                  <c:v>97.9</c:v>
                </c:pt>
                <c:pt idx="4776">
                  <c:v>139.80000000000001</c:v>
                </c:pt>
                <c:pt idx="4777">
                  <c:v>124.8</c:v>
                </c:pt>
                <c:pt idx="4778">
                  <c:v>207.1</c:v>
                </c:pt>
                <c:pt idx="4779">
                  <c:v>273</c:v>
                </c:pt>
                <c:pt idx="4780">
                  <c:v>732.5</c:v>
                </c:pt>
                <c:pt idx="4781">
                  <c:v>862.7</c:v>
                </c:pt>
                <c:pt idx="4782">
                  <c:v>787.8</c:v>
                </c:pt>
                <c:pt idx="4783">
                  <c:v>619.20000000000005</c:v>
                </c:pt>
                <c:pt idx="4784">
                  <c:v>500.2</c:v>
                </c:pt>
                <c:pt idx="4785">
                  <c:v>140.9</c:v>
                </c:pt>
                <c:pt idx="4786">
                  <c:v>143.4</c:v>
                </c:pt>
                <c:pt idx="4787">
                  <c:v>318.7</c:v>
                </c:pt>
                <c:pt idx="4788">
                  <c:v>496.5</c:v>
                </c:pt>
                <c:pt idx="4789">
                  <c:v>655.7</c:v>
                </c:pt>
                <c:pt idx="4790">
                  <c:v>739.2</c:v>
                </c:pt>
                <c:pt idx="4791">
                  <c:v>795.7</c:v>
                </c:pt>
                <c:pt idx="4792">
                  <c:v>875.3</c:v>
                </c:pt>
                <c:pt idx="4793">
                  <c:v>862.2</c:v>
                </c:pt>
                <c:pt idx="4794">
                  <c:v>782</c:v>
                </c:pt>
                <c:pt idx="4795">
                  <c:v>638.5</c:v>
                </c:pt>
                <c:pt idx="4796">
                  <c:v>486.1</c:v>
                </c:pt>
                <c:pt idx="4797">
                  <c:v>86.1</c:v>
                </c:pt>
                <c:pt idx="4798">
                  <c:v>120.9</c:v>
                </c:pt>
                <c:pt idx="4799">
                  <c:v>187.6</c:v>
                </c:pt>
                <c:pt idx="4800">
                  <c:v>266</c:v>
                </c:pt>
                <c:pt idx="4801">
                  <c:v>520.29999999999995</c:v>
                </c:pt>
                <c:pt idx="4802">
                  <c:v>640.4</c:v>
                </c:pt>
                <c:pt idx="4803">
                  <c:v>811.4</c:v>
                </c:pt>
                <c:pt idx="4804">
                  <c:v>805.5</c:v>
                </c:pt>
                <c:pt idx="4805">
                  <c:v>778.2</c:v>
                </c:pt>
                <c:pt idx="4806">
                  <c:v>677.6</c:v>
                </c:pt>
                <c:pt idx="4807">
                  <c:v>599.6</c:v>
                </c:pt>
                <c:pt idx="4808">
                  <c:v>453.5</c:v>
                </c:pt>
                <c:pt idx="4809">
                  <c:v>118.1</c:v>
                </c:pt>
                <c:pt idx="4810">
                  <c:v>131.1</c:v>
                </c:pt>
                <c:pt idx="4811">
                  <c:v>274</c:v>
                </c:pt>
                <c:pt idx="4812">
                  <c:v>413.3</c:v>
                </c:pt>
                <c:pt idx="4813">
                  <c:v>604.29999999999995</c:v>
                </c:pt>
                <c:pt idx="4814">
                  <c:v>750.5</c:v>
                </c:pt>
                <c:pt idx="4815">
                  <c:v>830.7</c:v>
                </c:pt>
                <c:pt idx="4816">
                  <c:v>861.2</c:v>
                </c:pt>
                <c:pt idx="4817">
                  <c:v>834.5</c:v>
                </c:pt>
                <c:pt idx="4818">
                  <c:v>766.2</c:v>
                </c:pt>
                <c:pt idx="4819">
                  <c:v>651.20000000000005</c:v>
                </c:pt>
                <c:pt idx="4820">
                  <c:v>498.1</c:v>
                </c:pt>
                <c:pt idx="4821">
                  <c:v>136.80000000000001</c:v>
                </c:pt>
                <c:pt idx="4822">
                  <c:v>129.5</c:v>
                </c:pt>
                <c:pt idx="4823">
                  <c:v>280.5</c:v>
                </c:pt>
                <c:pt idx="4824">
                  <c:v>466.1</c:v>
                </c:pt>
                <c:pt idx="4825">
                  <c:v>613.70000000000005</c:v>
                </c:pt>
                <c:pt idx="4826">
                  <c:v>730.5</c:v>
                </c:pt>
                <c:pt idx="4827">
                  <c:v>808.5</c:v>
                </c:pt>
                <c:pt idx="4828">
                  <c:v>864.7</c:v>
                </c:pt>
                <c:pt idx="4829">
                  <c:v>814.3</c:v>
                </c:pt>
                <c:pt idx="4830">
                  <c:v>744.8</c:v>
                </c:pt>
                <c:pt idx="4831">
                  <c:v>631.79999999999995</c:v>
                </c:pt>
                <c:pt idx="4832">
                  <c:v>480.9</c:v>
                </c:pt>
                <c:pt idx="4833">
                  <c:v>110.5</c:v>
                </c:pt>
                <c:pt idx="4834">
                  <c:v>77.3</c:v>
                </c:pt>
                <c:pt idx="4835">
                  <c:v>233.4</c:v>
                </c:pt>
                <c:pt idx="4836">
                  <c:v>302.2</c:v>
                </c:pt>
                <c:pt idx="4837">
                  <c:v>590</c:v>
                </c:pt>
                <c:pt idx="4838">
                  <c:v>720.3</c:v>
                </c:pt>
                <c:pt idx="4839">
                  <c:v>809.4</c:v>
                </c:pt>
                <c:pt idx="4840">
                  <c:v>833.3</c:v>
                </c:pt>
                <c:pt idx="4841">
                  <c:v>820.2</c:v>
                </c:pt>
                <c:pt idx="4842">
                  <c:v>748.4</c:v>
                </c:pt>
                <c:pt idx="4843">
                  <c:v>635.6</c:v>
                </c:pt>
                <c:pt idx="4844">
                  <c:v>486.1</c:v>
                </c:pt>
                <c:pt idx="4845">
                  <c:v>133.6</c:v>
                </c:pt>
                <c:pt idx="4846">
                  <c:v>126.6</c:v>
                </c:pt>
                <c:pt idx="4847">
                  <c:v>294.8</c:v>
                </c:pt>
                <c:pt idx="4848">
                  <c:v>460.4</c:v>
                </c:pt>
                <c:pt idx="4849">
                  <c:v>600.5</c:v>
                </c:pt>
                <c:pt idx="4850">
                  <c:v>719.5</c:v>
                </c:pt>
                <c:pt idx="4851">
                  <c:v>797.2</c:v>
                </c:pt>
                <c:pt idx="4852">
                  <c:v>827.5</c:v>
                </c:pt>
                <c:pt idx="4853">
                  <c:v>791.9</c:v>
                </c:pt>
                <c:pt idx="4854">
                  <c:v>715.5</c:v>
                </c:pt>
                <c:pt idx="4855">
                  <c:v>614.29999999999995</c:v>
                </c:pt>
                <c:pt idx="4856">
                  <c:v>458.1</c:v>
                </c:pt>
                <c:pt idx="4857">
                  <c:v>118.8</c:v>
                </c:pt>
                <c:pt idx="4858">
                  <c:v>132.80000000000001</c:v>
                </c:pt>
                <c:pt idx="4859">
                  <c:v>316.89999999999969</c:v>
                </c:pt>
                <c:pt idx="4860">
                  <c:v>492.8</c:v>
                </c:pt>
                <c:pt idx="4861">
                  <c:v>646.6</c:v>
                </c:pt>
                <c:pt idx="4862">
                  <c:v>769.8</c:v>
                </c:pt>
                <c:pt idx="4863">
                  <c:v>878.5</c:v>
                </c:pt>
                <c:pt idx="4864">
                  <c:v>909.1</c:v>
                </c:pt>
                <c:pt idx="4865">
                  <c:v>859.9</c:v>
                </c:pt>
                <c:pt idx="4866">
                  <c:v>785.3</c:v>
                </c:pt>
                <c:pt idx="4867">
                  <c:v>667.3</c:v>
                </c:pt>
                <c:pt idx="4868">
                  <c:v>509.9</c:v>
                </c:pt>
                <c:pt idx="4869">
                  <c:v>135.9</c:v>
                </c:pt>
                <c:pt idx="4870">
                  <c:v>128.5</c:v>
                </c:pt>
                <c:pt idx="4871">
                  <c:v>301</c:v>
                </c:pt>
                <c:pt idx="4872">
                  <c:v>472.5</c:v>
                </c:pt>
                <c:pt idx="4873">
                  <c:v>621.6</c:v>
                </c:pt>
                <c:pt idx="4874">
                  <c:v>627.29999999999995</c:v>
                </c:pt>
                <c:pt idx="4875">
                  <c:v>658.7</c:v>
                </c:pt>
                <c:pt idx="4876">
                  <c:v>844.4</c:v>
                </c:pt>
                <c:pt idx="4877">
                  <c:v>829.1</c:v>
                </c:pt>
                <c:pt idx="4878">
                  <c:v>758.2</c:v>
                </c:pt>
                <c:pt idx="4879">
                  <c:v>641.1</c:v>
                </c:pt>
                <c:pt idx="4880">
                  <c:v>486.7</c:v>
                </c:pt>
                <c:pt idx="4881">
                  <c:v>61.7</c:v>
                </c:pt>
                <c:pt idx="4882">
                  <c:v>118.3</c:v>
                </c:pt>
                <c:pt idx="4883">
                  <c:v>132.80000000000001</c:v>
                </c:pt>
                <c:pt idx="4884">
                  <c:v>308.39999999999969</c:v>
                </c:pt>
                <c:pt idx="4885">
                  <c:v>201.4</c:v>
                </c:pt>
                <c:pt idx="4886">
                  <c:v>620.5</c:v>
                </c:pt>
                <c:pt idx="4887">
                  <c:v>832.9</c:v>
                </c:pt>
                <c:pt idx="4888">
                  <c:v>861.5</c:v>
                </c:pt>
                <c:pt idx="4889">
                  <c:v>828.7</c:v>
                </c:pt>
                <c:pt idx="4890">
                  <c:v>755.8</c:v>
                </c:pt>
                <c:pt idx="4891">
                  <c:v>634.9</c:v>
                </c:pt>
                <c:pt idx="4892">
                  <c:v>473.3</c:v>
                </c:pt>
                <c:pt idx="4893">
                  <c:v>117.3</c:v>
                </c:pt>
                <c:pt idx="4894">
                  <c:v>124.6</c:v>
                </c:pt>
                <c:pt idx="4895">
                  <c:v>300.8</c:v>
                </c:pt>
                <c:pt idx="4896">
                  <c:v>279.60000000000002</c:v>
                </c:pt>
                <c:pt idx="4897">
                  <c:v>432.2</c:v>
                </c:pt>
                <c:pt idx="4898">
                  <c:v>588.4</c:v>
                </c:pt>
                <c:pt idx="4899">
                  <c:v>741.3</c:v>
                </c:pt>
                <c:pt idx="4900">
                  <c:v>815.9</c:v>
                </c:pt>
                <c:pt idx="4901">
                  <c:v>860.5</c:v>
                </c:pt>
                <c:pt idx="4902">
                  <c:v>549.79999999999995</c:v>
                </c:pt>
                <c:pt idx="4903">
                  <c:v>416</c:v>
                </c:pt>
                <c:pt idx="4904">
                  <c:v>373.3</c:v>
                </c:pt>
                <c:pt idx="4905">
                  <c:v>90.3</c:v>
                </c:pt>
                <c:pt idx="4906">
                  <c:v>113.1</c:v>
                </c:pt>
                <c:pt idx="4907">
                  <c:v>303</c:v>
                </c:pt>
                <c:pt idx="4908">
                  <c:v>412.6</c:v>
                </c:pt>
                <c:pt idx="4909">
                  <c:v>383.9</c:v>
                </c:pt>
                <c:pt idx="4910">
                  <c:v>728</c:v>
                </c:pt>
                <c:pt idx="4911">
                  <c:v>679.6</c:v>
                </c:pt>
                <c:pt idx="4912">
                  <c:v>662.7</c:v>
                </c:pt>
                <c:pt idx="4913">
                  <c:v>814.2</c:v>
                </c:pt>
                <c:pt idx="4914">
                  <c:v>759.8</c:v>
                </c:pt>
                <c:pt idx="4915">
                  <c:v>645.79999999999995</c:v>
                </c:pt>
                <c:pt idx="4916">
                  <c:v>482.2</c:v>
                </c:pt>
                <c:pt idx="4917">
                  <c:v>119.3</c:v>
                </c:pt>
                <c:pt idx="4918">
                  <c:v>123.4</c:v>
                </c:pt>
                <c:pt idx="4919">
                  <c:v>300.60000000000002</c:v>
                </c:pt>
                <c:pt idx="4920">
                  <c:v>473.9</c:v>
                </c:pt>
                <c:pt idx="4921">
                  <c:v>626</c:v>
                </c:pt>
                <c:pt idx="4922">
                  <c:v>744.9</c:v>
                </c:pt>
                <c:pt idx="4923">
                  <c:v>826.2</c:v>
                </c:pt>
                <c:pt idx="4924">
                  <c:v>856.8</c:v>
                </c:pt>
                <c:pt idx="4925">
                  <c:v>796.3</c:v>
                </c:pt>
                <c:pt idx="4926">
                  <c:v>722.3</c:v>
                </c:pt>
                <c:pt idx="4927">
                  <c:v>543</c:v>
                </c:pt>
                <c:pt idx="4928">
                  <c:v>320.8</c:v>
                </c:pt>
                <c:pt idx="4929">
                  <c:v>43</c:v>
                </c:pt>
                <c:pt idx="4930">
                  <c:v>34.9</c:v>
                </c:pt>
                <c:pt idx="4931">
                  <c:v>78.099999999999994</c:v>
                </c:pt>
                <c:pt idx="4932">
                  <c:v>74.2</c:v>
                </c:pt>
                <c:pt idx="4933">
                  <c:v>113.2</c:v>
                </c:pt>
                <c:pt idx="4934">
                  <c:v>176</c:v>
                </c:pt>
                <c:pt idx="4935">
                  <c:v>127.8</c:v>
                </c:pt>
                <c:pt idx="4936">
                  <c:v>211.6</c:v>
                </c:pt>
                <c:pt idx="4937">
                  <c:v>234.4</c:v>
                </c:pt>
                <c:pt idx="4938">
                  <c:v>182.4</c:v>
                </c:pt>
                <c:pt idx="4939">
                  <c:v>196.9</c:v>
                </c:pt>
                <c:pt idx="4940">
                  <c:v>176.9</c:v>
                </c:pt>
                <c:pt idx="4941">
                  <c:v>25</c:v>
                </c:pt>
                <c:pt idx="4942">
                  <c:v>67.2</c:v>
                </c:pt>
                <c:pt idx="4943">
                  <c:v>140.6</c:v>
                </c:pt>
                <c:pt idx="4944">
                  <c:v>218.4</c:v>
                </c:pt>
                <c:pt idx="4945">
                  <c:v>390.9</c:v>
                </c:pt>
                <c:pt idx="4946">
                  <c:v>632.4</c:v>
                </c:pt>
                <c:pt idx="4947">
                  <c:v>754.6</c:v>
                </c:pt>
                <c:pt idx="4948">
                  <c:v>767.2</c:v>
                </c:pt>
                <c:pt idx="4949">
                  <c:v>833.1</c:v>
                </c:pt>
                <c:pt idx="4950">
                  <c:v>777</c:v>
                </c:pt>
                <c:pt idx="4951">
                  <c:v>656.5</c:v>
                </c:pt>
                <c:pt idx="4952">
                  <c:v>492.2</c:v>
                </c:pt>
                <c:pt idx="4953">
                  <c:v>108.7</c:v>
                </c:pt>
                <c:pt idx="4954">
                  <c:v>113.6</c:v>
                </c:pt>
                <c:pt idx="4955">
                  <c:v>293.2</c:v>
                </c:pt>
                <c:pt idx="4956">
                  <c:v>468.6</c:v>
                </c:pt>
                <c:pt idx="4957">
                  <c:v>623.5</c:v>
                </c:pt>
                <c:pt idx="4958">
                  <c:v>742.9</c:v>
                </c:pt>
                <c:pt idx="4959">
                  <c:v>796.8</c:v>
                </c:pt>
                <c:pt idx="4960">
                  <c:v>843.8</c:v>
                </c:pt>
                <c:pt idx="4961">
                  <c:v>824.3</c:v>
                </c:pt>
                <c:pt idx="4962">
                  <c:v>626.20000000000005</c:v>
                </c:pt>
                <c:pt idx="4963">
                  <c:v>290.8</c:v>
                </c:pt>
                <c:pt idx="4964">
                  <c:v>292.10000000000002</c:v>
                </c:pt>
                <c:pt idx="4965">
                  <c:v>86.3</c:v>
                </c:pt>
                <c:pt idx="4966">
                  <c:v>27.6</c:v>
                </c:pt>
                <c:pt idx="4967">
                  <c:v>95.4</c:v>
                </c:pt>
                <c:pt idx="4968">
                  <c:v>155.80000000000001</c:v>
                </c:pt>
                <c:pt idx="4969">
                  <c:v>253.2</c:v>
                </c:pt>
                <c:pt idx="4970">
                  <c:v>362.4</c:v>
                </c:pt>
                <c:pt idx="4971">
                  <c:v>455.4</c:v>
                </c:pt>
                <c:pt idx="4972">
                  <c:v>609.20000000000005</c:v>
                </c:pt>
                <c:pt idx="4973">
                  <c:v>429</c:v>
                </c:pt>
                <c:pt idx="4974">
                  <c:v>621.79999999999995</c:v>
                </c:pt>
                <c:pt idx="4975">
                  <c:v>574.20000000000005</c:v>
                </c:pt>
                <c:pt idx="4976">
                  <c:v>437.7</c:v>
                </c:pt>
                <c:pt idx="4977">
                  <c:v>78.599999999999994</c:v>
                </c:pt>
                <c:pt idx="4978">
                  <c:v>112.9</c:v>
                </c:pt>
                <c:pt idx="4979">
                  <c:v>293</c:v>
                </c:pt>
                <c:pt idx="4980">
                  <c:v>475</c:v>
                </c:pt>
                <c:pt idx="4981">
                  <c:v>631</c:v>
                </c:pt>
                <c:pt idx="4982">
                  <c:v>754.8</c:v>
                </c:pt>
                <c:pt idx="4983">
                  <c:v>837.5</c:v>
                </c:pt>
                <c:pt idx="4984">
                  <c:v>871.7</c:v>
                </c:pt>
                <c:pt idx="4985">
                  <c:v>845.8</c:v>
                </c:pt>
                <c:pt idx="4986">
                  <c:v>769.8</c:v>
                </c:pt>
                <c:pt idx="4987">
                  <c:v>646.9</c:v>
                </c:pt>
                <c:pt idx="4988">
                  <c:v>485.4</c:v>
                </c:pt>
                <c:pt idx="4989">
                  <c:v>102.7</c:v>
                </c:pt>
                <c:pt idx="4990">
                  <c:v>109.6</c:v>
                </c:pt>
                <c:pt idx="4991">
                  <c:v>291.8</c:v>
                </c:pt>
                <c:pt idx="4992">
                  <c:v>469.2</c:v>
                </c:pt>
                <c:pt idx="4993">
                  <c:v>625.20000000000005</c:v>
                </c:pt>
                <c:pt idx="4994">
                  <c:v>747.3</c:v>
                </c:pt>
                <c:pt idx="4995">
                  <c:v>830.2</c:v>
                </c:pt>
                <c:pt idx="4996">
                  <c:v>862.3</c:v>
                </c:pt>
                <c:pt idx="4997">
                  <c:v>837</c:v>
                </c:pt>
                <c:pt idx="4998">
                  <c:v>760.8</c:v>
                </c:pt>
                <c:pt idx="4999">
                  <c:v>637.79999999999995</c:v>
                </c:pt>
                <c:pt idx="5000">
                  <c:v>476.4</c:v>
                </c:pt>
                <c:pt idx="5001">
                  <c:v>94.7</c:v>
                </c:pt>
                <c:pt idx="5002">
                  <c:v>102.9</c:v>
                </c:pt>
                <c:pt idx="5003">
                  <c:v>285.5</c:v>
                </c:pt>
                <c:pt idx="5004">
                  <c:v>461.7</c:v>
                </c:pt>
                <c:pt idx="5005">
                  <c:v>617.20000000000005</c:v>
                </c:pt>
                <c:pt idx="5006">
                  <c:v>739.4</c:v>
                </c:pt>
                <c:pt idx="5007">
                  <c:v>822.2</c:v>
                </c:pt>
                <c:pt idx="5008">
                  <c:v>830.1</c:v>
                </c:pt>
                <c:pt idx="5009">
                  <c:v>792</c:v>
                </c:pt>
                <c:pt idx="5010">
                  <c:v>715</c:v>
                </c:pt>
                <c:pt idx="5011">
                  <c:v>603.1</c:v>
                </c:pt>
                <c:pt idx="5012">
                  <c:v>443.8</c:v>
                </c:pt>
                <c:pt idx="5013">
                  <c:v>83.4</c:v>
                </c:pt>
                <c:pt idx="5014">
                  <c:v>32.5</c:v>
                </c:pt>
                <c:pt idx="5015">
                  <c:v>131</c:v>
                </c:pt>
                <c:pt idx="5016">
                  <c:v>374.5</c:v>
                </c:pt>
                <c:pt idx="5017">
                  <c:v>308.3</c:v>
                </c:pt>
                <c:pt idx="5018">
                  <c:v>630.5</c:v>
                </c:pt>
                <c:pt idx="5019">
                  <c:v>818</c:v>
                </c:pt>
                <c:pt idx="5020">
                  <c:v>897</c:v>
                </c:pt>
                <c:pt idx="5021">
                  <c:v>873.3</c:v>
                </c:pt>
                <c:pt idx="5022">
                  <c:v>793.2</c:v>
                </c:pt>
                <c:pt idx="5023">
                  <c:v>663.2</c:v>
                </c:pt>
                <c:pt idx="5024">
                  <c:v>493.5</c:v>
                </c:pt>
                <c:pt idx="5025">
                  <c:v>100.6</c:v>
                </c:pt>
                <c:pt idx="5026">
                  <c:v>109.2</c:v>
                </c:pt>
                <c:pt idx="5027">
                  <c:v>297.7</c:v>
                </c:pt>
                <c:pt idx="5028">
                  <c:v>478</c:v>
                </c:pt>
                <c:pt idx="5029">
                  <c:v>638.4</c:v>
                </c:pt>
                <c:pt idx="5030">
                  <c:v>762.6</c:v>
                </c:pt>
                <c:pt idx="5031">
                  <c:v>849.2</c:v>
                </c:pt>
                <c:pt idx="5032">
                  <c:v>882.6</c:v>
                </c:pt>
                <c:pt idx="5033">
                  <c:v>855</c:v>
                </c:pt>
                <c:pt idx="5034">
                  <c:v>775.2</c:v>
                </c:pt>
                <c:pt idx="5035">
                  <c:v>648.4</c:v>
                </c:pt>
                <c:pt idx="5036">
                  <c:v>480.1</c:v>
                </c:pt>
                <c:pt idx="5037">
                  <c:v>89.3</c:v>
                </c:pt>
                <c:pt idx="5038">
                  <c:v>102.6</c:v>
                </c:pt>
                <c:pt idx="5039">
                  <c:v>287.5</c:v>
                </c:pt>
                <c:pt idx="5040">
                  <c:v>469.5</c:v>
                </c:pt>
                <c:pt idx="5041">
                  <c:v>627.1</c:v>
                </c:pt>
                <c:pt idx="5042">
                  <c:v>750.3</c:v>
                </c:pt>
                <c:pt idx="5043">
                  <c:v>833.6</c:v>
                </c:pt>
                <c:pt idx="5044">
                  <c:v>866.3</c:v>
                </c:pt>
                <c:pt idx="5045">
                  <c:v>839.5</c:v>
                </c:pt>
                <c:pt idx="5046">
                  <c:v>761.2</c:v>
                </c:pt>
                <c:pt idx="5047">
                  <c:v>636.4</c:v>
                </c:pt>
                <c:pt idx="5048">
                  <c:v>470.3</c:v>
                </c:pt>
                <c:pt idx="5049">
                  <c:v>82.8</c:v>
                </c:pt>
                <c:pt idx="5050">
                  <c:v>100.9</c:v>
                </c:pt>
                <c:pt idx="5051">
                  <c:v>291.5</c:v>
                </c:pt>
                <c:pt idx="5052">
                  <c:v>476.2</c:v>
                </c:pt>
                <c:pt idx="5053">
                  <c:v>638.5</c:v>
                </c:pt>
                <c:pt idx="5054">
                  <c:v>762.4</c:v>
                </c:pt>
                <c:pt idx="5055">
                  <c:v>850</c:v>
                </c:pt>
                <c:pt idx="5056">
                  <c:v>884.3</c:v>
                </c:pt>
                <c:pt idx="5057">
                  <c:v>857</c:v>
                </c:pt>
                <c:pt idx="5058">
                  <c:v>775.5</c:v>
                </c:pt>
                <c:pt idx="5059">
                  <c:v>646.6</c:v>
                </c:pt>
                <c:pt idx="5060">
                  <c:v>475.5</c:v>
                </c:pt>
                <c:pt idx="5061">
                  <c:v>86.2</c:v>
                </c:pt>
                <c:pt idx="5062">
                  <c:v>96.5</c:v>
                </c:pt>
                <c:pt idx="5063">
                  <c:v>279.2</c:v>
                </c:pt>
                <c:pt idx="5064">
                  <c:v>458.5</c:v>
                </c:pt>
                <c:pt idx="5065">
                  <c:v>615.20000000000005</c:v>
                </c:pt>
                <c:pt idx="5066">
                  <c:v>737</c:v>
                </c:pt>
                <c:pt idx="5067">
                  <c:v>822.2</c:v>
                </c:pt>
                <c:pt idx="5068">
                  <c:v>855.2</c:v>
                </c:pt>
                <c:pt idx="5069">
                  <c:v>826.7</c:v>
                </c:pt>
                <c:pt idx="5070">
                  <c:v>746.3</c:v>
                </c:pt>
                <c:pt idx="5071">
                  <c:v>620.5</c:v>
                </c:pt>
                <c:pt idx="5072">
                  <c:v>453</c:v>
                </c:pt>
                <c:pt idx="5073">
                  <c:v>82.2</c:v>
                </c:pt>
                <c:pt idx="5074">
                  <c:v>97.7</c:v>
                </c:pt>
                <c:pt idx="5075">
                  <c:v>269</c:v>
                </c:pt>
                <c:pt idx="5076">
                  <c:v>425.3</c:v>
                </c:pt>
                <c:pt idx="5077">
                  <c:v>555.20000000000005</c:v>
                </c:pt>
                <c:pt idx="5078">
                  <c:v>629.70000000000005</c:v>
                </c:pt>
                <c:pt idx="5079">
                  <c:v>788</c:v>
                </c:pt>
                <c:pt idx="5080">
                  <c:v>816.5</c:v>
                </c:pt>
                <c:pt idx="5081">
                  <c:v>767.1</c:v>
                </c:pt>
                <c:pt idx="5082">
                  <c:v>627.20000000000005</c:v>
                </c:pt>
                <c:pt idx="5083">
                  <c:v>516.4</c:v>
                </c:pt>
                <c:pt idx="5084">
                  <c:v>433.5</c:v>
                </c:pt>
                <c:pt idx="5085">
                  <c:v>78.7</c:v>
                </c:pt>
                <c:pt idx="5086">
                  <c:v>85.7</c:v>
                </c:pt>
                <c:pt idx="5087">
                  <c:v>248.6</c:v>
                </c:pt>
                <c:pt idx="5088">
                  <c:v>411.5</c:v>
                </c:pt>
                <c:pt idx="5089">
                  <c:v>559</c:v>
                </c:pt>
                <c:pt idx="5090">
                  <c:v>674.7</c:v>
                </c:pt>
                <c:pt idx="5091">
                  <c:v>754.6</c:v>
                </c:pt>
                <c:pt idx="5092">
                  <c:v>785.2</c:v>
                </c:pt>
                <c:pt idx="5093">
                  <c:v>758</c:v>
                </c:pt>
                <c:pt idx="5094">
                  <c:v>664.2</c:v>
                </c:pt>
                <c:pt idx="5095">
                  <c:v>523</c:v>
                </c:pt>
                <c:pt idx="5096">
                  <c:v>374.3</c:v>
                </c:pt>
                <c:pt idx="5097">
                  <c:v>8.1</c:v>
                </c:pt>
                <c:pt idx="5098">
                  <c:v>64.099999999999994</c:v>
                </c:pt>
                <c:pt idx="5099">
                  <c:v>150.1</c:v>
                </c:pt>
                <c:pt idx="5100">
                  <c:v>68</c:v>
                </c:pt>
                <c:pt idx="5101">
                  <c:v>63.4</c:v>
                </c:pt>
                <c:pt idx="5102">
                  <c:v>260.89999999999969</c:v>
                </c:pt>
                <c:pt idx="5103">
                  <c:v>286.7</c:v>
                </c:pt>
                <c:pt idx="5104">
                  <c:v>300.8</c:v>
                </c:pt>
                <c:pt idx="5105">
                  <c:v>386.5</c:v>
                </c:pt>
                <c:pt idx="5106">
                  <c:v>683.4</c:v>
                </c:pt>
                <c:pt idx="5107">
                  <c:v>505.1</c:v>
                </c:pt>
                <c:pt idx="5108">
                  <c:v>342.9</c:v>
                </c:pt>
                <c:pt idx="5109">
                  <c:v>16</c:v>
                </c:pt>
                <c:pt idx="5110">
                  <c:v>55.2</c:v>
                </c:pt>
                <c:pt idx="5111">
                  <c:v>188.1</c:v>
                </c:pt>
                <c:pt idx="5112">
                  <c:v>118.4</c:v>
                </c:pt>
                <c:pt idx="5113">
                  <c:v>102.2</c:v>
                </c:pt>
                <c:pt idx="5114">
                  <c:v>271.10000000000002</c:v>
                </c:pt>
                <c:pt idx="5115">
                  <c:v>197.5</c:v>
                </c:pt>
                <c:pt idx="5116">
                  <c:v>267</c:v>
                </c:pt>
                <c:pt idx="5117">
                  <c:v>321.39999999999969</c:v>
                </c:pt>
                <c:pt idx="5118">
                  <c:v>483</c:v>
                </c:pt>
                <c:pt idx="5119">
                  <c:v>412.1</c:v>
                </c:pt>
                <c:pt idx="5120">
                  <c:v>58.9</c:v>
                </c:pt>
                <c:pt idx="5121">
                  <c:v>89.2</c:v>
                </c:pt>
                <c:pt idx="5122">
                  <c:v>281.89999999999969</c:v>
                </c:pt>
                <c:pt idx="5123">
                  <c:v>469.1</c:v>
                </c:pt>
                <c:pt idx="5124">
                  <c:v>633.1</c:v>
                </c:pt>
                <c:pt idx="5125">
                  <c:v>758</c:v>
                </c:pt>
                <c:pt idx="5126">
                  <c:v>846.1</c:v>
                </c:pt>
                <c:pt idx="5127">
                  <c:v>880</c:v>
                </c:pt>
                <c:pt idx="5128">
                  <c:v>851.7</c:v>
                </c:pt>
                <c:pt idx="5129">
                  <c:v>768.4</c:v>
                </c:pt>
                <c:pt idx="5130">
                  <c:v>633.5</c:v>
                </c:pt>
                <c:pt idx="5131">
                  <c:v>458</c:v>
                </c:pt>
                <c:pt idx="5132">
                  <c:v>53.3</c:v>
                </c:pt>
                <c:pt idx="5133">
                  <c:v>78.599999999999994</c:v>
                </c:pt>
                <c:pt idx="5134">
                  <c:v>262</c:v>
                </c:pt>
                <c:pt idx="5135">
                  <c:v>440.8</c:v>
                </c:pt>
                <c:pt idx="5136">
                  <c:v>597.1</c:v>
                </c:pt>
                <c:pt idx="5137">
                  <c:v>717.2</c:v>
                </c:pt>
                <c:pt idx="5138">
                  <c:v>800.2</c:v>
                </c:pt>
                <c:pt idx="5139">
                  <c:v>833.2</c:v>
                </c:pt>
                <c:pt idx="5140">
                  <c:v>805.8</c:v>
                </c:pt>
                <c:pt idx="5141">
                  <c:v>723.5</c:v>
                </c:pt>
                <c:pt idx="5142">
                  <c:v>594.4</c:v>
                </c:pt>
                <c:pt idx="5143">
                  <c:v>424.6</c:v>
                </c:pt>
                <c:pt idx="5144">
                  <c:v>51.2</c:v>
                </c:pt>
                <c:pt idx="5145">
                  <c:v>73.7</c:v>
                </c:pt>
                <c:pt idx="5146">
                  <c:v>176.5</c:v>
                </c:pt>
                <c:pt idx="5147">
                  <c:v>193.2</c:v>
                </c:pt>
                <c:pt idx="5148">
                  <c:v>452</c:v>
                </c:pt>
                <c:pt idx="5149">
                  <c:v>548.70000000000005</c:v>
                </c:pt>
                <c:pt idx="5150">
                  <c:v>765.4</c:v>
                </c:pt>
                <c:pt idx="5151">
                  <c:v>799.6</c:v>
                </c:pt>
                <c:pt idx="5152">
                  <c:v>769</c:v>
                </c:pt>
                <c:pt idx="5153">
                  <c:v>691.2</c:v>
                </c:pt>
                <c:pt idx="5154">
                  <c:v>565.20000000000005</c:v>
                </c:pt>
                <c:pt idx="5155">
                  <c:v>398.1</c:v>
                </c:pt>
                <c:pt idx="5156">
                  <c:v>38.700000000000003</c:v>
                </c:pt>
                <c:pt idx="5157">
                  <c:v>74.099999999999994</c:v>
                </c:pt>
                <c:pt idx="5158">
                  <c:v>237</c:v>
                </c:pt>
                <c:pt idx="5159">
                  <c:v>416.5</c:v>
                </c:pt>
                <c:pt idx="5160">
                  <c:v>563.79999999999995</c:v>
                </c:pt>
                <c:pt idx="5161">
                  <c:v>682.9</c:v>
                </c:pt>
                <c:pt idx="5162">
                  <c:v>690.7</c:v>
                </c:pt>
                <c:pt idx="5163">
                  <c:v>362.3</c:v>
                </c:pt>
                <c:pt idx="5164">
                  <c:v>510.8</c:v>
                </c:pt>
                <c:pt idx="5165">
                  <c:v>399.2</c:v>
                </c:pt>
                <c:pt idx="5166">
                  <c:v>288.5</c:v>
                </c:pt>
                <c:pt idx="5167">
                  <c:v>330.8</c:v>
                </c:pt>
                <c:pt idx="5168">
                  <c:v>39.4</c:v>
                </c:pt>
                <c:pt idx="5169">
                  <c:v>77.099999999999994</c:v>
                </c:pt>
                <c:pt idx="5170">
                  <c:v>271.2</c:v>
                </c:pt>
                <c:pt idx="5171">
                  <c:v>457.3</c:v>
                </c:pt>
                <c:pt idx="5172">
                  <c:v>621.9</c:v>
                </c:pt>
                <c:pt idx="5173">
                  <c:v>744.5</c:v>
                </c:pt>
                <c:pt idx="5174">
                  <c:v>834.3</c:v>
                </c:pt>
                <c:pt idx="5175">
                  <c:v>868.9</c:v>
                </c:pt>
                <c:pt idx="5176">
                  <c:v>839.2</c:v>
                </c:pt>
                <c:pt idx="5177">
                  <c:v>752.9</c:v>
                </c:pt>
                <c:pt idx="5178">
                  <c:v>616.5</c:v>
                </c:pt>
                <c:pt idx="5179">
                  <c:v>438.9</c:v>
                </c:pt>
                <c:pt idx="5180">
                  <c:v>38.5</c:v>
                </c:pt>
                <c:pt idx="5181">
                  <c:v>45.5</c:v>
                </c:pt>
                <c:pt idx="5182">
                  <c:v>157.9</c:v>
                </c:pt>
                <c:pt idx="5183">
                  <c:v>179.6</c:v>
                </c:pt>
                <c:pt idx="5184">
                  <c:v>327</c:v>
                </c:pt>
                <c:pt idx="5185">
                  <c:v>559.79999999999995</c:v>
                </c:pt>
                <c:pt idx="5186">
                  <c:v>319.7</c:v>
                </c:pt>
                <c:pt idx="5187">
                  <c:v>633.29999999999995</c:v>
                </c:pt>
                <c:pt idx="5188">
                  <c:v>489.2</c:v>
                </c:pt>
                <c:pt idx="5189">
                  <c:v>506.5</c:v>
                </c:pt>
                <c:pt idx="5190">
                  <c:v>409</c:v>
                </c:pt>
                <c:pt idx="5191">
                  <c:v>306.3</c:v>
                </c:pt>
                <c:pt idx="5192">
                  <c:v>34.9</c:v>
                </c:pt>
                <c:pt idx="5193">
                  <c:v>61</c:v>
                </c:pt>
                <c:pt idx="5194">
                  <c:v>169.7</c:v>
                </c:pt>
                <c:pt idx="5195">
                  <c:v>183.1</c:v>
                </c:pt>
                <c:pt idx="5196">
                  <c:v>216.8</c:v>
                </c:pt>
                <c:pt idx="5197">
                  <c:v>152.1</c:v>
                </c:pt>
                <c:pt idx="5198">
                  <c:v>263.5</c:v>
                </c:pt>
                <c:pt idx="5199">
                  <c:v>397.9</c:v>
                </c:pt>
                <c:pt idx="5200">
                  <c:v>464.5</c:v>
                </c:pt>
                <c:pt idx="5201">
                  <c:v>310</c:v>
                </c:pt>
                <c:pt idx="5202">
                  <c:v>142.9</c:v>
                </c:pt>
                <c:pt idx="5203">
                  <c:v>23.9</c:v>
                </c:pt>
                <c:pt idx="5204">
                  <c:v>39.4</c:v>
                </c:pt>
                <c:pt idx="5205">
                  <c:v>132.9</c:v>
                </c:pt>
                <c:pt idx="5206">
                  <c:v>131.69999999999999</c:v>
                </c:pt>
                <c:pt idx="5207">
                  <c:v>155.19999999999999</c:v>
                </c:pt>
                <c:pt idx="5208">
                  <c:v>197.2</c:v>
                </c:pt>
                <c:pt idx="5209">
                  <c:v>240</c:v>
                </c:pt>
                <c:pt idx="5210">
                  <c:v>213.3</c:v>
                </c:pt>
                <c:pt idx="5211">
                  <c:v>202.4</c:v>
                </c:pt>
                <c:pt idx="5212">
                  <c:v>198.9</c:v>
                </c:pt>
                <c:pt idx="5213">
                  <c:v>147.6</c:v>
                </c:pt>
                <c:pt idx="5214">
                  <c:v>49.5</c:v>
                </c:pt>
                <c:pt idx="5215">
                  <c:v>246</c:v>
                </c:pt>
                <c:pt idx="5216">
                  <c:v>435</c:v>
                </c:pt>
                <c:pt idx="5217">
                  <c:v>595.6</c:v>
                </c:pt>
                <c:pt idx="5218">
                  <c:v>714.5</c:v>
                </c:pt>
                <c:pt idx="5219">
                  <c:v>802.7</c:v>
                </c:pt>
                <c:pt idx="5220">
                  <c:v>837.1</c:v>
                </c:pt>
                <c:pt idx="5221">
                  <c:v>808.6</c:v>
                </c:pt>
                <c:pt idx="5222">
                  <c:v>722.2</c:v>
                </c:pt>
                <c:pt idx="5223">
                  <c:v>585.5</c:v>
                </c:pt>
                <c:pt idx="5224">
                  <c:v>408.7</c:v>
                </c:pt>
                <c:pt idx="5225">
                  <c:v>55.3</c:v>
                </c:pt>
                <c:pt idx="5226">
                  <c:v>235</c:v>
                </c:pt>
                <c:pt idx="5227">
                  <c:v>412.6</c:v>
                </c:pt>
                <c:pt idx="5228">
                  <c:v>565</c:v>
                </c:pt>
                <c:pt idx="5229">
                  <c:v>681.2</c:v>
                </c:pt>
                <c:pt idx="5230">
                  <c:v>749</c:v>
                </c:pt>
                <c:pt idx="5231">
                  <c:v>777.4</c:v>
                </c:pt>
                <c:pt idx="5232">
                  <c:v>698.3</c:v>
                </c:pt>
                <c:pt idx="5233">
                  <c:v>684.9</c:v>
                </c:pt>
                <c:pt idx="5234">
                  <c:v>523</c:v>
                </c:pt>
                <c:pt idx="5235">
                  <c:v>371</c:v>
                </c:pt>
                <c:pt idx="5236">
                  <c:v>50.4</c:v>
                </c:pt>
                <c:pt idx="5237">
                  <c:v>204.7</c:v>
                </c:pt>
                <c:pt idx="5238">
                  <c:v>298</c:v>
                </c:pt>
                <c:pt idx="5239">
                  <c:v>379</c:v>
                </c:pt>
                <c:pt idx="5240">
                  <c:v>620.79999999999995</c:v>
                </c:pt>
                <c:pt idx="5241">
                  <c:v>682.3</c:v>
                </c:pt>
                <c:pt idx="5242">
                  <c:v>645.70000000000005</c:v>
                </c:pt>
                <c:pt idx="5243">
                  <c:v>247.5</c:v>
                </c:pt>
                <c:pt idx="5244">
                  <c:v>473.9</c:v>
                </c:pt>
                <c:pt idx="5245">
                  <c:v>72.5</c:v>
                </c:pt>
                <c:pt idx="5246">
                  <c:v>122.5</c:v>
                </c:pt>
                <c:pt idx="5247">
                  <c:v>55.7</c:v>
                </c:pt>
                <c:pt idx="5248">
                  <c:v>233.2</c:v>
                </c:pt>
                <c:pt idx="5249">
                  <c:v>409.4</c:v>
                </c:pt>
                <c:pt idx="5250">
                  <c:v>562.20000000000005</c:v>
                </c:pt>
                <c:pt idx="5251">
                  <c:v>677.8</c:v>
                </c:pt>
                <c:pt idx="5252">
                  <c:v>762.1</c:v>
                </c:pt>
                <c:pt idx="5253">
                  <c:v>794.9</c:v>
                </c:pt>
                <c:pt idx="5254">
                  <c:v>764.8</c:v>
                </c:pt>
                <c:pt idx="5255">
                  <c:v>682.2</c:v>
                </c:pt>
                <c:pt idx="5256">
                  <c:v>551.29999999999995</c:v>
                </c:pt>
                <c:pt idx="5257">
                  <c:v>377.2</c:v>
                </c:pt>
                <c:pt idx="5258">
                  <c:v>30.9</c:v>
                </c:pt>
                <c:pt idx="5259">
                  <c:v>144.4</c:v>
                </c:pt>
                <c:pt idx="5260">
                  <c:v>185.8</c:v>
                </c:pt>
                <c:pt idx="5261">
                  <c:v>506</c:v>
                </c:pt>
                <c:pt idx="5262">
                  <c:v>554.5</c:v>
                </c:pt>
                <c:pt idx="5263">
                  <c:v>464.6</c:v>
                </c:pt>
                <c:pt idx="5264">
                  <c:v>682.8</c:v>
                </c:pt>
                <c:pt idx="5265">
                  <c:v>683.9</c:v>
                </c:pt>
                <c:pt idx="5266">
                  <c:v>566</c:v>
                </c:pt>
                <c:pt idx="5267">
                  <c:v>427.3</c:v>
                </c:pt>
                <c:pt idx="5268">
                  <c:v>294.5</c:v>
                </c:pt>
                <c:pt idx="5269">
                  <c:v>22.7</c:v>
                </c:pt>
                <c:pt idx="5270">
                  <c:v>76.7</c:v>
                </c:pt>
                <c:pt idx="5271">
                  <c:v>71.900000000000006</c:v>
                </c:pt>
                <c:pt idx="5272">
                  <c:v>154.9</c:v>
                </c:pt>
                <c:pt idx="5273">
                  <c:v>198.6</c:v>
                </c:pt>
                <c:pt idx="5274">
                  <c:v>287</c:v>
                </c:pt>
                <c:pt idx="5275">
                  <c:v>307.7</c:v>
                </c:pt>
                <c:pt idx="5276">
                  <c:v>541.9</c:v>
                </c:pt>
                <c:pt idx="5277">
                  <c:v>610.4</c:v>
                </c:pt>
                <c:pt idx="5278">
                  <c:v>509.4</c:v>
                </c:pt>
                <c:pt idx="5279">
                  <c:v>268.3</c:v>
                </c:pt>
                <c:pt idx="5280">
                  <c:v>29.8</c:v>
                </c:pt>
                <c:pt idx="5281">
                  <c:v>172.4</c:v>
                </c:pt>
                <c:pt idx="5282">
                  <c:v>373.2</c:v>
                </c:pt>
                <c:pt idx="5283">
                  <c:v>536.5</c:v>
                </c:pt>
                <c:pt idx="5284">
                  <c:v>648.6</c:v>
                </c:pt>
                <c:pt idx="5285">
                  <c:v>729.4</c:v>
                </c:pt>
                <c:pt idx="5286">
                  <c:v>759.9</c:v>
                </c:pt>
                <c:pt idx="5287">
                  <c:v>725.7</c:v>
                </c:pt>
                <c:pt idx="5288">
                  <c:v>636.20000000000005</c:v>
                </c:pt>
                <c:pt idx="5289">
                  <c:v>429.8</c:v>
                </c:pt>
                <c:pt idx="5290">
                  <c:v>321</c:v>
                </c:pt>
                <c:pt idx="5291">
                  <c:v>25.9</c:v>
                </c:pt>
                <c:pt idx="5292">
                  <c:v>90.2</c:v>
                </c:pt>
                <c:pt idx="5293">
                  <c:v>119.5</c:v>
                </c:pt>
                <c:pt idx="5294">
                  <c:v>155.80000000000001</c:v>
                </c:pt>
                <c:pt idx="5295">
                  <c:v>134.1</c:v>
                </c:pt>
                <c:pt idx="5296">
                  <c:v>152.1</c:v>
                </c:pt>
                <c:pt idx="5297">
                  <c:v>398.4</c:v>
                </c:pt>
                <c:pt idx="5298">
                  <c:v>284.2</c:v>
                </c:pt>
                <c:pt idx="5299">
                  <c:v>200.3</c:v>
                </c:pt>
                <c:pt idx="5300">
                  <c:v>141.4</c:v>
                </c:pt>
                <c:pt idx="5301">
                  <c:v>20.6</c:v>
                </c:pt>
                <c:pt idx="5302">
                  <c:v>89.8</c:v>
                </c:pt>
                <c:pt idx="5303">
                  <c:v>133.9</c:v>
                </c:pt>
                <c:pt idx="5304">
                  <c:v>162.80000000000001</c:v>
                </c:pt>
                <c:pt idx="5305">
                  <c:v>197.5</c:v>
                </c:pt>
                <c:pt idx="5306">
                  <c:v>234.8</c:v>
                </c:pt>
                <c:pt idx="5307">
                  <c:v>238.3</c:v>
                </c:pt>
                <c:pt idx="5308">
                  <c:v>244.1</c:v>
                </c:pt>
                <c:pt idx="5309">
                  <c:v>240.4</c:v>
                </c:pt>
                <c:pt idx="5310">
                  <c:v>206.9</c:v>
                </c:pt>
                <c:pt idx="5311">
                  <c:v>139.80000000000001</c:v>
                </c:pt>
                <c:pt idx="5312">
                  <c:v>34</c:v>
                </c:pt>
                <c:pt idx="5313">
                  <c:v>201.2</c:v>
                </c:pt>
                <c:pt idx="5314">
                  <c:v>375.9</c:v>
                </c:pt>
                <c:pt idx="5315">
                  <c:v>525.5</c:v>
                </c:pt>
                <c:pt idx="5316">
                  <c:v>635.20000000000005</c:v>
                </c:pt>
                <c:pt idx="5317">
                  <c:v>716.8</c:v>
                </c:pt>
                <c:pt idx="5318">
                  <c:v>746.3</c:v>
                </c:pt>
                <c:pt idx="5319">
                  <c:v>712.7</c:v>
                </c:pt>
                <c:pt idx="5320">
                  <c:v>625.70000000000005</c:v>
                </c:pt>
                <c:pt idx="5321">
                  <c:v>490.4</c:v>
                </c:pt>
                <c:pt idx="5322">
                  <c:v>317.2</c:v>
                </c:pt>
                <c:pt idx="5323">
                  <c:v>33.300000000000004</c:v>
                </c:pt>
                <c:pt idx="5324">
                  <c:v>44.3</c:v>
                </c:pt>
                <c:pt idx="5325">
                  <c:v>242.6</c:v>
                </c:pt>
                <c:pt idx="5326">
                  <c:v>327</c:v>
                </c:pt>
                <c:pt idx="5327">
                  <c:v>225.8</c:v>
                </c:pt>
                <c:pt idx="5328">
                  <c:v>244.6</c:v>
                </c:pt>
                <c:pt idx="5329">
                  <c:v>138.6</c:v>
                </c:pt>
                <c:pt idx="5330">
                  <c:v>364</c:v>
                </c:pt>
                <c:pt idx="5331">
                  <c:v>469.6</c:v>
                </c:pt>
                <c:pt idx="5332">
                  <c:v>352</c:v>
                </c:pt>
                <c:pt idx="5333">
                  <c:v>208.6</c:v>
                </c:pt>
                <c:pt idx="5334">
                  <c:v>56.9</c:v>
                </c:pt>
                <c:pt idx="5335">
                  <c:v>116.6</c:v>
                </c:pt>
                <c:pt idx="5336">
                  <c:v>176.9</c:v>
                </c:pt>
                <c:pt idx="5337">
                  <c:v>147.80000000000001</c:v>
                </c:pt>
                <c:pt idx="5338">
                  <c:v>205.2</c:v>
                </c:pt>
                <c:pt idx="5339">
                  <c:v>186.2</c:v>
                </c:pt>
                <c:pt idx="5340">
                  <c:v>248.6</c:v>
                </c:pt>
                <c:pt idx="5341">
                  <c:v>245.2</c:v>
                </c:pt>
                <c:pt idx="5342">
                  <c:v>255.2</c:v>
                </c:pt>
                <c:pt idx="5343">
                  <c:v>104.8</c:v>
                </c:pt>
                <c:pt idx="5344">
                  <c:v>208.9</c:v>
                </c:pt>
                <c:pt idx="5345">
                  <c:v>392.2</c:v>
                </c:pt>
                <c:pt idx="5346">
                  <c:v>548.20000000000005</c:v>
                </c:pt>
                <c:pt idx="5347">
                  <c:v>659.8</c:v>
                </c:pt>
                <c:pt idx="5348">
                  <c:v>748.7</c:v>
                </c:pt>
                <c:pt idx="5349">
                  <c:v>779.2</c:v>
                </c:pt>
                <c:pt idx="5350">
                  <c:v>745.2</c:v>
                </c:pt>
                <c:pt idx="5351">
                  <c:v>654.9</c:v>
                </c:pt>
                <c:pt idx="5352">
                  <c:v>513.6</c:v>
                </c:pt>
                <c:pt idx="5353">
                  <c:v>331.4</c:v>
                </c:pt>
                <c:pt idx="5354">
                  <c:v>47.8</c:v>
                </c:pt>
                <c:pt idx="5355">
                  <c:v>103.8</c:v>
                </c:pt>
                <c:pt idx="5356">
                  <c:v>152.4</c:v>
                </c:pt>
                <c:pt idx="5357">
                  <c:v>142.1</c:v>
                </c:pt>
                <c:pt idx="5358">
                  <c:v>130.30000000000001</c:v>
                </c:pt>
                <c:pt idx="5359">
                  <c:v>95.9</c:v>
                </c:pt>
                <c:pt idx="5360">
                  <c:v>206.1</c:v>
                </c:pt>
                <c:pt idx="5361">
                  <c:v>523.6</c:v>
                </c:pt>
                <c:pt idx="5362">
                  <c:v>480.1</c:v>
                </c:pt>
                <c:pt idx="5363">
                  <c:v>306.8</c:v>
                </c:pt>
                <c:pt idx="5364">
                  <c:v>99.3</c:v>
                </c:pt>
                <c:pt idx="5365">
                  <c:v>197</c:v>
                </c:pt>
                <c:pt idx="5366">
                  <c:v>417.5</c:v>
                </c:pt>
                <c:pt idx="5367">
                  <c:v>642.4</c:v>
                </c:pt>
                <c:pt idx="5368">
                  <c:v>758.8</c:v>
                </c:pt>
                <c:pt idx="5369">
                  <c:v>807.6</c:v>
                </c:pt>
                <c:pt idx="5370">
                  <c:v>780.9</c:v>
                </c:pt>
                <c:pt idx="5371">
                  <c:v>676.9</c:v>
                </c:pt>
                <c:pt idx="5372">
                  <c:v>522</c:v>
                </c:pt>
                <c:pt idx="5373">
                  <c:v>333.8</c:v>
                </c:pt>
                <c:pt idx="5374">
                  <c:v>167.4</c:v>
                </c:pt>
                <c:pt idx="5375">
                  <c:v>339.2</c:v>
                </c:pt>
                <c:pt idx="5376">
                  <c:v>518</c:v>
                </c:pt>
                <c:pt idx="5377">
                  <c:v>625.79999999999995</c:v>
                </c:pt>
                <c:pt idx="5378">
                  <c:v>622.9</c:v>
                </c:pt>
                <c:pt idx="5379">
                  <c:v>701.4</c:v>
                </c:pt>
                <c:pt idx="5380">
                  <c:v>624.70000000000005</c:v>
                </c:pt>
                <c:pt idx="5381">
                  <c:v>573.79999999999995</c:v>
                </c:pt>
                <c:pt idx="5382">
                  <c:v>394</c:v>
                </c:pt>
                <c:pt idx="5383">
                  <c:v>300.3</c:v>
                </c:pt>
                <c:pt idx="5384">
                  <c:v>187.2</c:v>
                </c:pt>
                <c:pt idx="5385">
                  <c:v>363.1</c:v>
                </c:pt>
                <c:pt idx="5386">
                  <c:v>513.5</c:v>
                </c:pt>
                <c:pt idx="5387">
                  <c:v>615.5</c:v>
                </c:pt>
                <c:pt idx="5388">
                  <c:v>705.2</c:v>
                </c:pt>
                <c:pt idx="5389">
                  <c:v>736</c:v>
                </c:pt>
                <c:pt idx="5390">
                  <c:v>701.1</c:v>
                </c:pt>
                <c:pt idx="5391">
                  <c:v>610.4</c:v>
                </c:pt>
                <c:pt idx="5392">
                  <c:v>465.1</c:v>
                </c:pt>
                <c:pt idx="5393">
                  <c:v>290.60000000000002</c:v>
                </c:pt>
                <c:pt idx="5394">
                  <c:v>201.1</c:v>
                </c:pt>
                <c:pt idx="5395">
                  <c:v>384.2</c:v>
                </c:pt>
                <c:pt idx="5396">
                  <c:v>541</c:v>
                </c:pt>
                <c:pt idx="5397">
                  <c:v>647.1</c:v>
                </c:pt>
                <c:pt idx="5398">
                  <c:v>741.5</c:v>
                </c:pt>
                <c:pt idx="5399">
                  <c:v>775.6</c:v>
                </c:pt>
                <c:pt idx="5400">
                  <c:v>739.6</c:v>
                </c:pt>
                <c:pt idx="5401">
                  <c:v>648.1</c:v>
                </c:pt>
                <c:pt idx="5402">
                  <c:v>501.8</c:v>
                </c:pt>
                <c:pt idx="5403">
                  <c:v>316.10000000000002</c:v>
                </c:pt>
                <c:pt idx="5404">
                  <c:v>184.4</c:v>
                </c:pt>
                <c:pt idx="5405">
                  <c:v>361.3</c:v>
                </c:pt>
                <c:pt idx="5406">
                  <c:v>511.2</c:v>
                </c:pt>
                <c:pt idx="5407">
                  <c:v>610.79999999999995</c:v>
                </c:pt>
                <c:pt idx="5408">
                  <c:v>702.3</c:v>
                </c:pt>
                <c:pt idx="5409">
                  <c:v>734.5</c:v>
                </c:pt>
                <c:pt idx="5410">
                  <c:v>700.8</c:v>
                </c:pt>
                <c:pt idx="5411">
                  <c:v>609.79999999999995</c:v>
                </c:pt>
                <c:pt idx="5412">
                  <c:v>468.9</c:v>
                </c:pt>
                <c:pt idx="5413">
                  <c:v>286.8</c:v>
                </c:pt>
                <c:pt idx="5414">
                  <c:v>186.6</c:v>
                </c:pt>
                <c:pt idx="5415">
                  <c:v>370.5</c:v>
                </c:pt>
                <c:pt idx="5416">
                  <c:v>525</c:v>
                </c:pt>
                <c:pt idx="5417">
                  <c:v>611.70000000000005</c:v>
                </c:pt>
                <c:pt idx="5418">
                  <c:v>721.5</c:v>
                </c:pt>
                <c:pt idx="5419">
                  <c:v>756.6</c:v>
                </c:pt>
                <c:pt idx="5420">
                  <c:v>722.5</c:v>
                </c:pt>
                <c:pt idx="5421">
                  <c:v>628.79999999999995</c:v>
                </c:pt>
                <c:pt idx="5422">
                  <c:v>482.8</c:v>
                </c:pt>
                <c:pt idx="5423">
                  <c:v>297</c:v>
                </c:pt>
                <c:pt idx="5424">
                  <c:v>188</c:v>
                </c:pt>
                <c:pt idx="5425">
                  <c:v>370.9</c:v>
                </c:pt>
                <c:pt idx="5426">
                  <c:v>524</c:v>
                </c:pt>
                <c:pt idx="5427">
                  <c:v>625.5</c:v>
                </c:pt>
                <c:pt idx="5428">
                  <c:v>722.2</c:v>
                </c:pt>
                <c:pt idx="5429">
                  <c:v>756.8</c:v>
                </c:pt>
                <c:pt idx="5430">
                  <c:v>721.5</c:v>
                </c:pt>
                <c:pt idx="5431">
                  <c:v>627.5</c:v>
                </c:pt>
              </c:numCache>
            </c:numRef>
          </c:yVal>
        </c:ser>
        <c:axId val="75318784"/>
        <c:axId val="75320704"/>
      </c:scatterChart>
      <c:valAx>
        <c:axId val="75318784"/>
        <c:scaling>
          <c:orientation val="minMax"/>
        </c:scaling>
        <c:axPos val="b"/>
        <c:title>
          <c:tx>
            <c:rich>
              <a:bodyPr/>
              <a:lstStyle/>
              <a:p>
                <a:pPr>
                  <a:defRPr sz="1200"/>
                </a:pPr>
                <a:r>
                  <a:rPr lang="en-US" sz="1200"/>
                  <a:t>USCRN Hourly Solar (Wm-2)</a:t>
                </a:r>
              </a:p>
            </c:rich>
          </c:tx>
        </c:title>
        <c:numFmt formatCode="General" sourceLinked="1"/>
        <c:tickLblPos val="nextTo"/>
        <c:crossAx val="75320704"/>
        <c:crosses val="autoZero"/>
        <c:crossBetween val="midCat"/>
      </c:valAx>
      <c:valAx>
        <c:axId val="75320704"/>
        <c:scaling>
          <c:orientation val="minMax"/>
        </c:scaling>
        <c:axPos val="l"/>
        <c:majorGridlines/>
        <c:title>
          <c:tx>
            <c:rich>
              <a:bodyPr rot="-5400000" vert="horz"/>
              <a:lstStyle/>
              <a:p>
                <a:pPr>
                  <a:defRPr sz="1200"/>
                </a:pPr>
                <a:r>
                  <a:rPr lang="en-US" sz="1200"/>
                  <a:t>Satellite Hourly</a:t>
                </a:r>
                <a:r>
                  <a:rPr lang="en-US" sz="1200" baseline="0"/>
                  <a:t> Solar (Wm-2)</a:t>
                </a:r>
                <a:endParaRPr lang="en-US" sz="1200"/>
              </a:p>
            </c:rich>
          </c:tx>
        </c:title>
        <c:numFmt formatCode="General" sourceLinked="1"/>
        <c:tickLblPos val="nextTo"/>
        <c:crossAx val="75318784"/>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471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CAA0088-F8A0-4773-8B66-E63140F736D3}" type="datetimeFigureOut">
              <a:rPr lang="en-US"/>
              <a:pPr/>
              <a:t>4/13/2011</a:t>
            </a:fld>
            <a:endParaRPr lang="en-US"/>
          </a:p>
        </p:txBody>
      </p:sp>
      <p:sp>
        <p:nvSpPr>
          <p:cNvPr id="471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471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2536C52-FDEE-4399-A952-A3893BA76FF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D00695F-CD4D-4501-A4D1-4F8912AE88E4}" type="datetimeFigureOut">
              <a:rPr lang="en-US"/>
              <a:pPr>
                <a:defRPr/>
              </a:pPr>
              <a:t>4/13/2011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001C6CA-870C-4FDA-B133-05E77CDFEB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Deploy Soil moisture and soil temperature will</a:t>
            </a:r>
            <a:r>
              <a:rPr lang="en-US" baseline="0" dirty="0" smtClean="0"/>
              <a:t> be completed 2011.  Satellite Calibration/ Validation is an ongoing effort partnering with NOAA NESDIS, NCDC, and UTSI examining</a:t>
            </a:r>
          </a:p>
          <a:p>
            <a:r>
              <a:rPr lang="en-US" baseline="0" dirty="0" err="1" smtClean="0"/>
              <a:t>upscaling</a:t>
            </a:r>
            <a:r>
              <a:rPr lang="en-US" baseline="0" dirty="0" smtClean="0"/>
              <a:t> from USCRN point measurements to the satellite footprint using airplane measurements as the intermediary </a:t>
            </a:r>
            <a:r>
              <a:rPr lang="en-US" baseline="0" dirty="0" err="1" smtClean="0"/>
              <a:t>mesaurement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While the primary mission of the USCRN is to determine national climate trends, the complementary USRCRN mission is to deploy a regional scale observing network to better characterize regional trends for temperature and precipitation. </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USRCRN sites are solar powered and measure temperature and precipitation.  </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most current distribution</a:t>
            </a:r>
            <a:r>
              <a:rPr lang="en-US" baseline="0" dirty="0" smtClean="0"/>
              <a:t> of sites for capturing the national and regional climate signals.</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USCRN/USRCRN  precipitation </a:t>
            </a:r>
            <a:r>
              <a:rPr lang="en-US" baseline="0" dirty="0" err="1" smtClean="0"/>
              <a:t>testbed</a:t>
            </a:r>
            <a:r>
              <a:rPr lang="en-US" baseline="0" dirty="0" smtClean="0"/>
              <a:t> in Marshal, CO.  The </a:t>
            </a:r>
            <a:r>
              <a:rPr lang="en-US" baseline="0" dirty="0" err="1" smtClean="0"/>
              <a:t>testbed</a:t>
            </a:r>
            <a:r>
              <a:rPr lang="en-US" baseline="0" dirty="0" smtClean="0"/>
              <a:t> is focused on the measurement of solid precipitation, new technology for climate observing systems and the development of transfer </a:t>
            </a:r>
            <a:r>
              <a:rPr lang="en-US" baseline="0" dirty="0" err="1" smtClean="0"/>
              <a:t>functons</a:t>
            </a:r>
            <a:r>
              <a:rPr lang="en-US" baseline="0" dirty="0" smtClean="0"/>
              <a:t> between different like measuring systems.</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example of the relative catch of solid precipitation  based on the ratio the free stream horizontal flow to the measured horizontal flow at the gauge compared to cumulative measured amount for different gauge/shield combinations.  The interesting thing to note is the lower the ratio of U</a:t>
            </a:r>
            <a:r>
              <a:rPr lang="en-US" baseline="-25000" dirty="0" smtClean="0"/>
              <a:t>G</a:t>
            </a:r>
            <a:r>
              <a:rPr lang="en-US" baseline="0" dirty="0" smtClean="0"/>
              <a:t> / U</a:t>
            </a:r>
            <a:r>
              <a:rPr lang="en-US" baseline="-25000" dirty="0" smtClean="0"/>
              <a:t>F</a:t>
            </a:r>
            <a:r>
              <a:rPr lang="en-US" baseline="0" dirty="0" smtClean="0"/>
              <a:t>  the higher the catch efficiency. </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USCRN </a:t>
            </a:r>
            <a:r>
              <a:rPr lang="en-US" sz="1200" kern="1200" dirty="0" err="1" smtClean="0">
                <a:solidFill>
                  <a:schemeClr val="tx1"/>
                </a:solidFill>
                <a:latin typeface="+mn-lt"/>
                <a:ea typeface="+mn-ea"/>
                <a:cs typeface="+mn-cs"/>
              </a:rPr>
              <a:t>pyranometer</a:t>
            </a:r>
            <a:r>
              <a:rPr lang="en-US" sz="1200" kern="1200" dirty="0" smtClean="0">
                <a:solidFill>
                  <a:schemeClr val="tx1"/>
                </a:solidFill>
                <a:latin typeface="+mn-lt"/>
                <a:ea typeface="+mn-ea"/>
                <a:cs typeface="+mn-cs"/>
              </a:rPr>
              <a:t> data are</a:t>
            </a:r>
            <a:r>
              <a:rPr lang="en-US" sz="1200" kern="1200" baseline="0" dirty="0" smtClean="0">
                <a:solidFill>
                  <a:schemeClr val="tx1"/>
                </a:solidFill>
                <a:latin typeface="+mn-lt"/>
                <a:ea typeface="+mn-ea"/>
                <a:cs typeface="+mn-cs"/>
              </a:rPr>
              <a:t> being utilized to </a:t>
            </a:r>
            <a:r>
              <a:rPr lang="en-US" sz="1200" kern="1200" dirty="0" smtClean="0">
                <a:solidFill>
                  <a:schemeClr val="tx1"/>
                </a:solidFill>
                <a:latin typeface="+mn-lt"/>
                <a:ea typeface="+mn-ea"/>
                <a:cs typeface="+mn-cs"/>
              </a:rPr>
              <a:t>validate satellite daily and hourly </a:t>
            </a:r>
            <a:r>
              <a:rPr lang="en-US" sz="1200" kern="1200" dirty="0" err="1" smtClean="0">
                <a:solidFill>
                  <a:schemeClr val="tx1"/>
                </a:solidFill>
                <a:latin typeface="+mn-lt"/>
                <a:ea typeface="+mn-ea"/>
                <a:cs typeface="+mn-cs"/>
              </a:rPr>
              <a:t>insolation</a:t>
            </a:r>
            <a:r>
              <a:rPr lang="en-US" sz="1200" kern="1200" dirty="0" smtClean="0">
                <a:solidFill>
                  <a:schemeClr val="tx1"/>
                </a:solidFill>
                <a:latin typeface="+mn-lt"/>
                <a:ea typeface="+mn-ea"/>
                <a:cs typeface="+mn-cs"/>
              </a:rPr>
              <a:t> estimates from the new </a:t>
            </a:r>
            <a:r>
              <a:rPr lang="en-US" sz="1200" kern="1200" dirty="0" err="1" smtClean="0">
                <a:solidFill>
                  <a:schemeClr val="tx1"/>
                </a:solidFill>
                <a:latin typeface="+mn-lt"/>
                <a:ea typeface="+mn-ea"/>
                <a:cs typeface="+mn-cs"/>
              </a:rPr>
              <a:t>insolation</a:t>
            </a:r>
            <a:r>
              <a:rPr lang="en-US" sz="1200" kern="1200" dirty="0" smtClean="0">
                <a:solidFill>
                  <a:schemeClr val="tx1"/>
                </a:solidFill>
                <a:latin typeface="+mn-lt"/>
                <a:ea typeface="+mn-ea"/>
                <a:cs typeface="+mn-cs"/>
              </a:rPr>
              <a:t> model and calibrate the visible channel on GOES satellites via newly-developed techniques.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regression formulae and correlation coefficients for satellite versus USCRN data are displayed on the charts.  The results are slightly better than results with results achieved with the old </a:t>
            </a:r>
            <a:r>
              <a:rPr lang="en-US" sz="1200" kern="1200" dirty="0" err="1" smtClean="0">
                <a:solidFill>
                  <a:schemeClr val="tx1"/>
                </a:solidFill>
                <a:latin typeface="+mn-lt"/>
                <a:ea typeface="+mn-ea"/>
                <a:cs typeface="+mn-cs"/>
              </a:rPr>
              <a:t>insolation</a:t>
            </a:r>
            <a:r>
              <a:rPr lang="en-US" sz="1200" kern="1200" dirty="0" smtClean="0">
                <a:solidFill>
                  <a:schemeClr val="tx1"/>
                </a:solidFill>
                <a:latin typeface="+mn-lt"/>
                <a:ea typeface="+mn-ea"/>
                <a:cs typeface="+mn-cs"/>
              </a:rPr>
              <a:t> model.  </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a:t>
            </a:r>
            <a:r>
              <a:rPr lang="en-US" baseline="0" dirty="0" smtClean="0"/>
              <a:t> goal of these observing systems is to minimize </a:t>
            </a:r>
            <a:r>
              <a:rPr lang="en-US" baseline="0" dirty="0" err="1" smtClean="0"/>
              <a:t>discontinuties</a:t>
            </a:r>
            <a:r>
              <a:rPr lang="en-US" baseline="0" dirty="0" smtClean="0"/>
              <a:t> and </a:t>
            </a:r>
            <a:r>
              <a:rPr lang="en-US" baseline="0" dirty="0" err="1" smtClean="0"/>
              <a:t>inhomogeneities</a:t>
            </a:r>
            <a:r>
              <a:rPr lang="en-US" baseline="0" dirty="0" smtClean="0"/>
              <a:t> in the climate signal and define standards that will enable the scientific community to better understand the </a:t>
            </a:r>
            <a:r>
              <a:rPr lang="en-US" baseline="0" dirty="0" err="1" smtClean="0"/>
              <a:t>mangnitude</a:t>
            </a:r>
            <a:r>
              <a:rPr lang="en-US" baseline="0" dirty="0" smtClean="0"/>
              <a:t> and change of long term trends of temperature and precipitation in the U.S.</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a:t>
            </a:r>
            <a:r>
              <a:rPr lang="en-US" baseline="0" dirty="0" smtClean="0"/>
              <a:t> scientists have either conducted or participated in 8 workshops and were either the first author or coauthor on 22 Scientific Conference papers, 5 Journal articles and 10 technical reports related to NOAA’s climate observing networks.</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critical performance</a:t>
            </a:r>
            <a:r>
              <a:rPr lang="en-US" baseline="0" dirty="0" smtClean="0"/>
              <a:t> measure for NOAA’s Climate Reference networks is ensuring a high percentage data capture rate.  These numbers reflect ARL’s innovative engineering and design of NOAA’s climate observing systems and dedication to maintaining these systems to the highest degree possible to minimize gaps in the climate record.</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Symbol" pitchFamily="18" charset="2"/>
              <a:buNone/>
              <a:defRPr/>
            </a:pPr>
            <a:r>
              <a:rPr lang="en-US" sz="2400" baseline="0" dirty="0" smtClean="0">
                <a:cs typeface="Times New Roman" pitchFamily="18" charset="0"/>
              </a:rPr>
              <a:t>Climate monitoring requires improved observations, data processing, measurement and </a:t>
            </a:r>
            <a:r>
              <a:rPr lang="en-US" sz="2400" baseline="0" dirty="0" err="1" smtClean="0">
                <a:cs typeface="Times New Roman" pitchFamily="18" charset="0"/>
              </a:rPr>
              <a:t>siting</a:t>
            </a:r>
            <a:r>
              <a:rPr lang="en-US" sz="2400" baseline="0" dirty="0" smtClean="0">
                <a:cs typeface="Times New Roman" pitchFamily="18" charset="0"/>
              </a:rPr>
              <a:t> standards.  Not only will there be an improvement in the data quality for studying climate but moreover ancillary benefits will include other sectors of society.</a:t>
            </a:r>
          </a:p>
          <a:p>
            <a:pPr>
              <a:buFont typeface="Symbol" pitchFamily="18" charset="2"/>
              <a:buNone/>
              <a:defRPr/>
            </a:pPr>
            <a:endParaRPr lang="en-US" sz="2400" dirty="0" smtClean="0">
              <a:solidFill>
                <a:srgbClr val="FF0000"/>
              </a:solidFill>
              <a:cs typeface="Times New Roman" pitchFamily="18" charset="0"/>
            </a:endParaRPr>
          </a:p>
          <a:p>
            <a:pPr>
              <a:buFont typeface="Symbol" pitchFamily="18" charset="2"/>
              <a:buNone/>
              <a:defRPr/>
            </a:pPr>
            <a:endParaRPr lang="en-US" sz="2400" dirty="0" smtClean="0">
              <a:cs typeface="Times New Roman" pitchFamily="18" charset="0"/>
            </a:endParaRPr>
          </a:p>
          <a:p>
            <a:pPr lvl="2">
              <a:buFont typeface="Symbol" pitchFamily="18" charset="2"/>
              <a:buNone/>
              <a:defRPr/>
            </a:pPr>
            <a:endParaRPr lang="en-US" sz="2400" dirty="0" smtClean="0">
              <a:latin typeface="+mn-lt"/>
              <a:cs typeface="Times New Roman" pitchFamily="18" charset="0"/>
            </a:endParaRPr>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goal is to be able to detect trends where we know the signal is small.  Quality assurance/Quality control is </a:t>
            </a:r>
            <a:r>
              <a:rPr lang="en-US" baseline="0" dirty="0" err="1" smtClean="0"/>
              <a:t>parmount</a:t>
            </a:r>
            <a:r>
              <a:rPr lang="en-US" baseline="0" dirty="0" smtClean="0"/>
              <a:t> for quantifying the uncertainty and detecting regional or national trends in precipitation and temperature.</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USCRN is finished in the lower 48 there are upgrades to the network that include soil moisture/soil temperature, relative humidity and new </a:t>
            </a:r>
            <a:r>
              <a:rPr lang="en-US" baseline="0" dirty="0" err="1" smtClean="0"/>
              <a:t>dataloggers</a:t>
            </a:r>
            <a:r>
              <a:rPr lang="en-US" baseline="0" dirty="0" smtClean="0"/>
              <a:t> that will provide additional flexibility/scalability for utilization of these sites for additional atmospheric studies.</a:t>
            </a:r>
          </a:p>
          <a:p>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represents the suite of measurements on the USCRN sites in the contiguous United States.</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illustrates</a:t>
            </a:r>
            <a:r>
              <a:rPr lang="en-US" baseline="0" dirty="0" smtClean="0"/>
              <a:t> the importance of having a triple configuration for Temperature measurements.</a:t>
            </a:r>
            <a:endParaRPr lang="en-US" dirty="0"/>
          </a:p>
        </p:txBody>
      </p:sp>
      <p:sp>
        <p:nvSpPr>
          <p:cNvPr id="4" name="Slide Number Placeholder 3"/>
          <p:cNvSpPr>
            <a:spLocks noGrp="1"/>
          </p:cNvSpPr>
          <p:nvPr>
            <p:ph type="sldNum" sz="quarter" idx="10"/>
          </p:nvPr>
        </p:nvSpPr>
        <p:spPr/>
        <p:txBody>
          <a:bodyPr/>
          <a:lstStyle/>
          <a:p>
            <a:pPr>
              <a:defRPr/>
            </a:pPr>
            <a:fld id="{1001C6CA-870C-4FDA-B133-05E77CDFEB6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kern="1200" baseline="0" dirty="0" smtClean="0">
                <a:solidFill>
                  <a:schemeClr val="tx1"/>
                </a:solidFill>
                <a:latin typeface="+mn-lt"/>
                <a:ea typeface="+mn-ea"/>
                <a:cs typeface="+mn-cs"/>
              </a:rPr>
              <a:t>Two experimental design and testing USCRN stations were installed at fully qualified USCRN sites in Alaska in FY 2002 (Barrow and Fairbanks), and two more USCRN-design stations were installed via the U.S. GCOS Program in FY 2005 (St. Paul Island and Sitka) to provide extended experience with USCRN technology in severe Arctic environments. NCDC, along with the NWS Alaska Region Headquarters (ARH), held a workshop in Anchorage, Alaska, in May 2008 that focused on plans to expand the USCRN into all of Alaska. The initial start-up funds for USCRN in Alaska were received in FY 2008 and FY 2009, thus allowing for the installation of the first two of the 29 USCRN stations in FY 2009. Full funding began in FY 2010 and two more stations were installed bringing the total of Alaska USCRN stations to four (Figure 1), and the first two operational Alaska USCRN stations at Sand Point and Port </a:t>
            </a:r>
            <a:r>
              <a:rPr lang="en-US" sz="1200" kern="1200" baseline="0" dirty="0" err="1" smtClean="0">
                <a:solidFill>
                  <a:schemeClr val="tx1"/>
                </a:solidFill>
                <a:latin typeface="+mn-lt"/>
                <a:ea typeface="+mn-ea"/>
                <a:cs typeface="+mn-cs"/>
              </a:rPr>
              <a:t>Alsworth</a:t>
            </a:r>
            <a:r>
              <a:rPr lang="en-US" sz="1200" kern="1200" baseline="0" dirty="0" smtClean="0">
                <a:solidFill>
                  <a:schemeClr val="tx1"/>
                </a:solidFill>
                <a:latin typeface="+mn-lt"/>
                <a:ea typeface="+mn-ea"/>
                <a:cs typeface="+mn-cs"/>
              </a:rPr>
              <a:t> were commissioned in September 2010. </a:t>
            </a:r>
            <a:endParaRPr lang="en-US" dirty="0" smtClean="0"/>
          </a:p>
          <a:p>
            <a:pPr>
              <a:spcBef>
                <a:spcPct val="0"/>
              </a:spcBef>
            </a:pPr>
            <a:endParaRPr lang="en-US" dirty="0" smtClean="0"/>
          </a:p>
        </p:txBody>
      </p:sp>
      <p:sp>
        <p:nvSpPr>
          <p:cNvPr id="5124" name="Slide Number Placeholder 3"/>
          <p:cNvSpPr txBox="1">
            <a:spLocks noGrp="1"/>
          </p:cNvSpPr>
          <p:nvPr/>
        </p:nvSpPr>
        <p:spPr bwMode="auto">
          <a:xfrm>
            <a:off x="3884613" y="8829967"/>
            <a:ext cx="2971800" cy="464820"/>
          </a:xfrm>
          <a:prstGeom prst="rect">
            <a:avLst/>
          </a:prstGeom>
          <a:noFill/>
          <a:ln>
            <a:miter lim="800000"/>
            <a:headEnd/>
            <a:tailEnd/>
          </a:ln>
        </p:spPr>
        <p:txBody>
          <a:bodyPr anchor="b"/>
          <a:lstStyle/>
          <a:p>
            <a:pPr algn="r">
              <a:defRPr/>
            </a:pPr>
            <a:fld id="{C0806B2E-7B0E-4E65-94BD-3E2C14A97919}" type="slidenum">
              <a:rPr lang="en-US" sz="1200">
                <a:latin typeface="+mn-lt"/>
              </a:rPr>
              <a:pPr algn="r">
                <a:defRPr/>
              </a:pPr>
              <a:t>9</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9"/>
          <p:cNvSpPr>
            <a:spLocks noGrp="1"/>
          </p:cNvSpPr>
          <p:nvPr>
            <p:ph type="dt" sz="half" idx="14"/>
          </p:nvPr>
        </p:nvSpPr>
        <p:spPr/>
        <p:txBody>
          <a:bodyPr/>
          <a:lstStyle>
            <a:lvl1pPr>
              <a:defRPr/>
            </a:lvl1pPr>
          </a:lstStyle>
          <a:p>
            <a:pPr>
              <a:defRPr/>
            </a:pPr>
            <a:fld id="{0A28C253-ED6B-4749-BAD5-A5B3971AAB6D}" type="datetime1">
              <a:rPr lang="en-US" smtClean="0"/>
              <a:pPr>
                <a:defRPr/>
              </a:pPr>
              <a:t>4/13/2011</a:t>
            </a:fld>
            <a:endParaRPr lang="en-US" dirty="0"/>
          </a:p>
        </p:txBody>
      </p:sp>
      <p:sp>
        <p:nvSpPr>
          <p:cNvPr id="4" name="Footer Placeholder 21"/>
          <p:cNvSpPr>
            <a:spLocks noGrp="1"/>
          </p:cNvSpPr>
          <p:nvPr>
            <p:ph type="ftr" sz="quarter" idx="15"/>
          </p:nvPr>
        </p:nvSpPr>
        <p:spPr/>
        <p:txBody>
          <a:bodyPr/>
          <a:lstStyle>
            <a:lvl1pPr>
              <a:defRPr/>
            </a:lvl1pPr>
          </a:lstStyle>
          <a:p>
            <a:pPr>
              <a:defRPr/>
            </a:pPr>
            <a:r>
              <a:rPr lang="en-US"/>
              <a:t>Air Resources Laboratory</a:t>
            </a:r>
          </a:p>
        </p:txBody>
      </p:sp>
      <p:sp>
        <p:nvSpPr>
          <p:cNvPr id="5" name="Slide Number Placeholder 17"/>
          <p:cNvSpPr>
            <a:spLocks noGrp="1"/>
          </p:cNvSpPr>
          <p:nvPr>
            <p:ph type="sldNum" sz="quarter" idx="16"/>
          </p:nvPr>
        </p:nvSpPr>
        <p:spPr/>
        <p:txBody>
          <a:bodyPr/>
          <a:lstStyle>
            <a:lvl1pPr>
              <a:defRPr/>
            </a:lvl1pPr>
          </a:lstStyle>
          <a:p>
            <a:pPr>
              <a:defRPr/>
            </a:pPr>
            <a:fld id="{55A9F564-807D-4387-889A-2AE0DB23C7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3AD85E0-3BA1-4E46-ADD6-6A28432D33D4}" type="datetime1">
              <a:rPr lang="en-US" smtClean="0"/>
              <a:pPr>
                <a:defRPr/>
              </a:pPr>
              <a:t>4/13/2011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Air Resources Laboratory</a:t>
            </a:r>
            <a:endParaRPr lang="en-US"/>
          </a:p>
        </p:txBody>
      </p:sp>
      <p:sp>
        <p:nvSpPr>
          <p:cNvPr id="5" name="Rectangle 6"/>
          <p:cNvSpPr>
            <a:spLocks noGrp="1" noChangeArrowheads="1"/>
          </p:cNvSpPr>
          <p:nvPr>
            <p:ph type="sldNum" sz="quarter" idx="12"/>
          </p:nvPr>
        </p:nvSpPr>
        <p:spPr>
          <a:ln/>
        </p:spPr>
        <p:txBody>
          <a:bodyPr/>
          <a:lstStyle>
            <a:lvl1pPr>
              <a:defRPr/>
            </a:lvl1pPr>
          </a:lstStyle>
          <a:p>
            <a:fld id="{C00F4544-157F-894A-BDB7-04E19B1F55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573510-A6FD-47AC-A0BB-2B875C707BCC}" type="datetime1">
              <a:rPr lang="en-US" smtClean="0"/>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Air Resources Laboratory</a:t>
            </a:r>
            <a:endParaRPr lang="en-US"/>
          </a:p>
        </p:txBody>
      </p:sp>
      <p:sp>
        <p:nvSpPr>
          <p:cNvPr id="6" name="Slide Number Placeholder 5"/>
          <p:cNvSpPr>
            <a:spLocks noGrp="1"/>
          </p:cNvSpPr>
          <p:nvPr>
            <p:ph type="sldNum" sz="quarter" idx="12"/>
          </p:nvPr>
        </p:nvSpPr>
        <p:spPr/>
        <p:txBody>
          <a:bodyPr/>
          <a:lstStyle>
            <a:lvl1pPr>
              <a:defRPr/>
            </a:lvl1pPr>
          </a:lstStyle>
          <a:p>
            <a:pPr>
              <a:defRPr/>
            </a:pPr>
            <a:fld id="{94D1C3EC-10D2-4287-9060-62C694F31A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82B11043-F176-4158-82DC-E82E027EE130}" type="datetime1">
              <a:rPr lang="en-US" smtClean="0"/>
              <a:pPr>
                <a:defRPr/>
              </a:pPr>
              <a:t>4/13/2011</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E0B71BDE-CD96-42D5-8ED5-5A6C53EB076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3B6AD0C-BF62-4914-9393-47B090F7BF84}" type="datetime1">
              <a:rPr lang="en-US" smtClean="0"/>
              <a:pPr>
                <a:defRPr/>
              </a:pPr>
              <a:t>4/13/2011</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C943990B-7335-4944-A8B4-D7A4C5820D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B9DD525-CAD5-4152-B7D4-11D4DD58ECE5}" type="datetime1">
              <a:rPr lang="en-US" smtClean="0"/>
              <a:pPr>
                <a:defRPr/>
              </a:pPr>
              <a:t>4/13/2011</a:t>
            </a:fld>
            <a:endParaRPr lang="en-US" dirty="0"/>
          </a:p>
        </p:txBody>
      </p:sp>
      <p:sp>
        <p:nvSpPr>
          <p:cNvPr id="8"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9" name="Slide Number Placeholder 17"/>
          <p:cNvSpPr>
            <a:spLocks noGrp="1"/>
          </p:cNvSpPr>
          <p:nvPr>
            <p:ph type="sldNum" sz="quarter" idx="12"/>
          </p:nvPr>
        </p:nvSpPr>
        <p:spPr/>
        <p:txBody>
          <a:bodyPr/>
          <a:lstStyle>
            <a:lvl1pPr>
              <a:defRPr/>
            </a:lvl1pPr>
          </a:lstStyle>
          <a:p>
            <a:pPr>
              <a:defRPr/>
            </a:pPr>
            <a:fld id="{2A4814E6-DCB3-46C1-918E-558F73B838B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4D060E9-6567-4CD8-8224-F56C3E23F0C4}" type="datetime1">
              <a:rPr lang="en-US" smtClean="0"/>
              <a:pPr>
                <a:defRPr/>
              </a:pPr>
              <a:t>4/13/2011</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4" name="Slide Number Placeholder 17"/>
          <p:cNvSpPr>
            <a:spLocks noGrp="1"/>
          </p:cNvSpPr>
          <p:nvPr>
            <p:ph type="sldNum" sz="quarter" idx="12"/>
          </p:nvPr>
        </p:nvSpPr>
        <p:spPr/>
        <p:txBody>
          <a:bodyPr/>
          <a:lstStyle>
            <a:lvl1pPr>
              <a:defRPr/>
            </a:lvl1pPr>
          </a:lstStyle>
          <a:p>
            <a:pPr>
              <a:defRPr/>
            </a:pPr>
            <a:fld id="{3F004D6D-7244-4EC0-8102-82FB617BF5E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706159-FD2F-4A57-9747-0090B26F9B06}" type="datetime1">
              <a:rPr lang="en-US" smtClean="0"/>
              <a:pPr>
                <a:defRPr/>
              </a:pPr>
              <a:t>4/13/2011</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51417478-FFCC-43EB-A1E8-A736942D870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7D22CED-A12A-4FEA-8782-4790464F85B1}" type="datetime1">
              <a:rPr lang="en-US" smtClean="0"/>
              <a:pPr>
                <a:defRPr/>
              </a:pPr>
              <a:t>4/13/2011</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Air Resources Laboratory</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4E415FD-38D2-40A7-B20B-A3433FC75E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3F7BF45-72FF-4BB4-BFEE-8A9758660661}" type="datetime1">
              <a:rPr lang="en-US" smtClean="0"/>
              <a:pPr>
                <a:defRPr/>
              </a:pPr>
              <a:t>4/13/2011</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998E12CB-8323-4902-9D2B-D7BC6EC42B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95A849D-DD2A-45E9-9C30-29ED3642ADFC}" type="datetime1">
              <a:rPr lang="en-US" smtClean="0"/>
              <a:pPr>
                <a:defRPr/>
              </a:pPr>
              <a:t>4/13/2011</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96D31B3B-B0CC-4B20-A069-E7939FC7CA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113"/>
            <a:ext cx="9144000" cy="369887"/>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a:spAutoFit/>
          </a:bodyPr>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b="1" smtClean="0">
                <a:solidFill>
                  <a:schemeClr val="tx2">
                    <a:shade val="90000"/>
                  </a:schemeClr>
                </a:solidFill>
                <a:latin typeface="+mn-lt"/>
              </a:defRPr>
            </a:lvl1pPr>
          </a:lstStyle>
          <a:p>
            <a:pPr>
              <a:defRPr/>
            </a:pPr>
            <a:fld id="{A7EF017A-0D4E-41ED-867F-5E4C39E390FF}" type="datetime1">
              <a:rPr lang="en-US" smtClean="0"/>
              <a:pPr>
                <a:defRPr/>
              </a:pPr>
              <a:t>4/13/2011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fontAlgn="auto" latinLnBrk="0" hangingPunct="1">
              <a:spcBef>
                <a:spcPts val="0"/>
              </a:spcBef>
              <a:spcAft>
                <a:spcPts val="0"/>
              </a:spcAft>
              <a:defRPr kumimoji="0" sz="1200" b="1" dirty="0" smtClean="0">
                <a:solidFill>
                  <a:schemeClr val="tx2">
                    <a:shade val="90000"/>
                  </a:schemeClr>
                </a:solidFill>
                <a:latin typeface="+mn-lt"/>
              </a:defRPr>
            </a:lvl1pPr>
          </a:lstStyle>
          <a:p>
            <a:pPr>
              <a:defRPr/>
            </a:pPr>
            <a:r>
              <a:rPr lang="en-US"/>
              <a:t>Air Resources Laboratory</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b="1" smtClean="0">
                <a:solidFill>
                  <a:schemeClr val="tx2">
                    <a:shade val="90000"/>
                  </a:schemeClr>
                </a:solidFill>
                <a:latin typeface="+mn-lt"/>
              </a:defRPr>
            </a:lvl1pPr>
          </a:lstStyle>
          <a:p>
            <a:pPr>
              <a:defRPr/>
            </a:pPr>
            <a:fld id="{9A526101-A151-4115-9427-29F6B6465AC1}" type="slidenum">
              <a:rPr lang="en-US"/>
              <a:pPr>
                <a:defRPr/>
              </a:pPr>
              <a:t>‹#›</a:t>
            </a:fld>
            <a:endParaRPr lang="en-US" dirty="0"/>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pic>
        <p:nvPicPr>
          <p:cNvPr id="14" name="Picture 7" descr="NOAA"/>
          <p:cNvPicPr>
            <a:picLocks noChangeAspect="1" noChangeArrowheads="1"/>
          </p:cNvPicPr>
          <p:nvPr/>
        </p:nvPicPr>
        <p:blipFill>
          <a:blip r:embed="rId14"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034"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2" r:id="rId7"/>
    <p:sldLayoutId id="2147483680" r:id="rId8"/>
    <p:sldLayoutId id="2147483681" r:id="rId9"/>
    <p:sldLayoutId id="2147483685" r:id="rId10"/>
    <p:sldLayoutId id="2147483687" r:id="rId11"/>
    <p:sldLayoutId id="2147483688" r:id="rId12"/>
  </p:sldLayoutIdLst>
  <p:hf hdr="0"/>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Calibri" pitchFamily="34" charset="0"/>
        </a:defRPr>
      </a:lvl2pPr>
      <a:lvl3pPr algn="l" rtl="0" fontAlgn="base">
        <a:spcBef>
          <a:spcPct val="0"/>
        </a:spcBef>
        <a:spcAft>
          <a:spcPct val="0"/>
        </a:spcAft>
        <a:defRPr sz="3600">
          <a:solidFill>
            <a:schemeClr val="tx2"/>
          </a:solidFill>
          <a:latin typeface="Calibri" pitchFamily="34" charset="0"/>
        </a:defRPr>
      </a:lvl3pPr>
      <a:lvl4pPr algn="l" rtl="0" fontAlgn="base">
        <a:spcBef>
          <a:spcPct val="0"/>
        </a:spcBef>
        <a:spcAft>
          <a:spcPct val="0"/>
        </a:spcAft>
        <a:defRPr sz="3600">
          <a:solidFill>
            <a:schemeClr val="tx2"/>
          </a:solidFill>
          <a:latin typeface="Calibri" pitchFamily="34" charset="0"/>
        </a:defRPr>
      </a:lvl4pPr>
      <a:lvl5pPr algn="l" rtl="0" fontAlgn="base">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0" y="990600"/>
            <a:ext cx="9144000" cy="685800"/>
          </a:xfrm>
        </p:spPr>
        <p:txBody>
          <a:bodyPr/>
          <a:lstStyle/>
          <a:p>
            <a:pPr algn="ctr">
              <a:buNone/>
            </a:pPr>
            <a:r>
              <a:rPr lang="en-US" sz="4000" b="1" dirty="0" smtClean="0"/>
              <a:t>Surface Climate Reference Networks</a:t>
            </a:r>
            <a:endParaRPr lang="en-US" sz="4000" b="1" dirty="0"/>
          </a:p>
        </p:txBody>
      </p:sp>
      <p:pic>
        <p:nvPicPr>
          <p:cNvPr id="4" name="Picture 3" descr="UT.Tropic.200907.JPG"/>
          <p:cNvPicPr>
            <a:picLocks noChangeAspect="1"/>
          </p:cNvPicPr>
          <p:nvPr/>
        </p:nvPicPr>
        <p:blipFill>
          <a:blip r:embed="rId3" cstate="print"/>
          <a:stretch>
            <a:fillRect/>
          </a:stretch>
        </p:blipFill>
        <p:spPr>
          <a:xfrm>
            <a:off x="720811" y="1752600"/>
            <a:ext cx="7661189" cy="4724400"/>
          </a:xfrm>
          <a:prstGeom prst="rect">
            <a:avLst/>
          </a:prstGeom>
        </p:spPr>
      </p:pic>
      <p:sp>
        <p:nvSpPr>
          <p:cNvPr id="5" name="TextBox 4"/>
          <p:cNvSpPr txBox="1"/>
          <p:nvPr/>
        </p:nvSpPr>
        <p:spPr>
          <a:xfrm>
            <a:off x="0" y="2438400"/>
            <a:ext cx="9144000" cy="1477328"/>
          </a:xfrm>
          <a:prstGeom prst="rect">
            <a:avLst/>
          </a:prstGeom>
          <a:noFill/>
        </p:spPr>
        <p:txBody>
          <a:bodyPr wrap="square" rtlCol="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Arial" pitchFamily="34" charset="0"/>
              </a:rPr>
              <a:t>C. Bruce Baker</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Arial" pitchFamily="34" charset="0"/>
              </a:rPr>
              <a:t>ARL, Atmospheric Turbulence and Diffusion Division</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Arial" pitchFamily="34" charset="0"/>
              </a:rPr>
              <a:t>ARL Laboratory Review</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Arial" pitchFamily="34" charset="0"/>
              </a:rPr>
              <a:t>Silver Spring, MD</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Arial" pitchFamily="34" charset="0"/>
              </a:rPr>
              <a:t>May 3-5,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E82D25-74ED-474C-A30A-55D1768DB970}"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10</a:t>
            </a:fld>
            <a:endParaRPr lang="en-US" dirty="0"/>
          </a:p>
        </p:txBody>
      </p:sp>
      <p:sp>
        <p:nvSpPr>
          <p:cNvPr id="5" name="Content Placeholder 2"/>
          <p:cNvSpPr txBox="1">
            <a:spLocks/>
          </p:cNvSpPr>
          <p:nvPr/>
        </p:nvSpPr>
        <p:spPr>
          <a:xfrm>
            <a:off x="685800" y="1447800"/>
            <a:ext cx="7772400" cy="4419600"/>
          </a:xfrm>
          <a:prstGeom prst="rect">
            <a:avLst/>
          </a:prstGeom>
        </p:spPr>
        <p:txBody>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Deploy</a:t>
            </a:r>
            <a:r>
              <a:rPr kumimoji="0" lang="en-US" sz="2400" b="0" i="0" u="none" strike="noStrike" kern="1200" cap="none" spc="0" normalizeH="0" noProof="0" dirty="0" smtClean="0">
                <a:ln>
                  <a:noFill/>
                </a:ln>
                <a:solidFill>
                  <a:schemeClr val="tx1"/>
                </a:solidFill>
                <a:effectLst/>
                <a:uLnTx/>
                <a:uFillTx/>
                <a:latin typeface="+mn-lt"/>
                <a:ea typeface="ＭＳ Ｐゴシック" charset="-128"/>
                <a:cs typeface="+mn-cs"/>
              </a:rPr>
              <a:t> </a:t>
            </a: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soil moisture / temperature probes and RH instruments across the USCRN network in cooperation with the National Integrated Drought Information System (NIDIS) program</a:t>
            </a:r>
          </a:p>
          <a:p>
            <a:pPr marL="273050" marR="0" lvl="0" indent="-273050" algn="l" defTabSz="914400" rtl="0" eaLnBrk="1" fontAlgn="base" latinLnBrk="0" hangingPunct="1">
              <a:lnSpc>
                <a:spcPct val="100000"/>
              </a:lnSpc>
              <a:spcBef>
                <a:spcPct val="20000"/>
              </a:spcBef>
              <a:spcAft>
                <a:spcPct val="0"/>
              </a:spcAft>
              <a:buClr>
                <a:srgbClr val="0BD0D9"/>
              </a:buClr>
              <a:buSzPct val="95000"/>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Develop new soil climate QC techniques made possible by using a triplicate configuration of probes</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Cooperat</a:t>
            </a:r>
            <a:r>
              <a:rPr kumimoji="0" lang="en-US" sz="2400" b="0" i="0" u="none" kern="1200" cap="none" spc="0" normalizeH="0" baseline="0" noProof="0" dirty="0" smtClean="0">
                <a:ln>
                  <a:noFill/>
                </a:ln>
                <a:solidFill>
                  <a:schemeClr val="tx1"/>
                </a:solidFill>
                <a:effectLst/>
                <a:uLnTx/>
                <a:uFillTx/>
                <a:latin typeface="+mn-lt"/>
                <a:ea typeface="ＭＳ Ｐゴシック" charset="-128"/>
                <a:cs typeface="+mn-cs"/>
              </a:rPr>
              <a:t>e</a:t>
            </a: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 with satellite remote sensing experts and soil moisture modelers with regards to using USCRN data for calibration and/or verification</a:t>
            </a:r>
          </a:p>
        </p:txBody>
      </p:sp>
      <p:sp>
        <p:nvSpPr>
          <p:cNvPr id="6" name="Text Box 6"/>
          <p:cNvSpPr txBox="1">
            <a:spLocks noChangeArrowheads="1"/>
          </p:cNvSpPr>
          <p:nvPr/>
        </p:nvSpPr>
        <p:spPr bwMode="auto">
          <a:xfrm>
            <a:off x="0" y="609600"/>
            <a:ext cx="9144000" cy="646331"/>
          </a:xfrm>
          <a:prstGeom prst="rect">
            <a:avLst/>
          </a:prstGeom>
          <a:noFill/>
          <a:ln w="9525">
            <a:noFill/>
            <a:miter lim="800000"/>
            <a:headEnd/>
            <a:tailEnd/>
          </a:ln>
          <a:effectLst/>
        </p:spPr>
        <p:txBody>
          <a:bodyPr wrap="square">
            <a:spAutoFit/>
          </a:bodyPr>
          <a:lstStyle/>
          <a:p>
            <a:pPr algn="ctr"/>
            <a:r>
              <a:rPr lang="en-US" sz="3600" b="1" dirty="0" smtClean="0">
                <a:latin typeface="+mj-lt"/>
              </a:rPr>
              <a:t>Future Directions </a:t>
            </a:r>
            <a:r>
              <a:rPr lang="en-US" sz="3600" b="1" dirty="0">
                <a:latin typeface="+mj-lt"/>
              </a:rPr>
              <a:t>for USCRN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bwMode="auto">
          <a:noFill/>
          <a:ln>
            <a:miter lim="800000"/>
            <a:headEnd/>
            <a:tailEnd/>
          </a:ln>
        </p:spPr>
        <p:txBody>
          <a:bodyPr/>
          <a:lstStyle/>
          <a:p>
            <a:fld id="{6B8B50B9-76B3-47D0-B023-4D5BAB665952}" type="slidenum">
              <a:rPr lang="en-US" smtClean="0">
                <a:ea typeface="ＭＳ Ｐゴシック" charset="-128"/>
              </a:rPr>
              <a:pPr/>
              <a:t>11</a:t>
            </a:fld>
            <a:endParaRPr lang="en-US" smtClean="0">
              <a:ea typeface="ＭＳ Ｐゴシック" charset="-128"/>
            </a:endParaRPr>
          </a:p>
        </p:txBody>
      </p:sp>
      <p:pic>
        <p:nvPicPr>
          <p:cNvPr id="7" name="Picture 616" descr="SiteSM&amp;T.CurrentStatus-2.jpg"/>
          <p:cNvPicPr>
            <a:picLocks noChangeAspect="1"/>
          </p:cNvPicPr>
          <p:nvPr/>
        </p:nvPicPr>
        <p:blipFill>
          <a:blip r:embed="rId3" cstate="print"/>
          <a:srcRect/>
          <a:stretch>
            <a:fillRect/>
          </a:stretch>
        </p:blipFill>
        <p:spPr bwMode="auto">
          <a:xfrm>
            <a:off x="609600" y="838200"/>
            <a:ext cx="7772400" cy="5638800"/>
          </a:xfrm>
          <a:prstGeom prst="rect">
            <a:avLst/>
          </a:prstGeom>
          <a:noFill/>
          <a:ln w="9525">
            <a:noFill/>
            <a:miter lim="800000"/>
            <a:headEnd/>
            <a:tailEnd/>
          </a:ln>
        </p:spPr>
      </p:pic>
      <p:sp>
        <p:nvSpPr>
          <p:cNvPr id="4" name="TextBox 3"/>
          <p:cNvSpPr txBox="1"/>
          <p:nvPr/>
        </p:nvSpPr>
        <p:spPr>
          <a:xfrm>
            <a:off x="609600" y="1002268"/>
            <a:ext cx="7848600" cy="400110"/>
          </a:xfrm>
          <a:prstGeom prst="rect">
            <a:avLst/>
          </a:prstGeom>
          <a:solidFill>
            <a:schemeClr val="bg1"/>
          </a:solidFill>
        </p:spPr>
        <p:txBody>
          <a:bodyPr wrap="square" rtlCol="0">
            <a:spAutoFit/>
          </a:bodyPr>
          <a:lstStyle/>
          <a:p>
            <a:pPr algn="ctr"/>
            <a:r>
              <a:rPr lang="en-US" sz="2000" b="1" dirty="0" smtClean="0">
                <a:latin typeface="+mj-lt"/>
              </a:rPr>
              <a:t>Status of Soil Moisture Temperature Sensors at USCRN Stations     </a:t>
            </a:r>
            <a:endParaRPr lang="en-US" sz="2000" b="1" dirty="0">
              <a:latin typeface="+mj-lt"/>
            </a:endParaRPr>
          </a:p>
        </p:txBody>
      </p:sp>
      <p:sp>
        <p:nvSpPr>
          <p:cNvPr id="5" name="Date Placeholder 4"/>
          <p:cNvSpPr>
            <a:spLocks noGrp="1"/>
          </p:cNvSpPr>
          <p:nvPr>
            <p:ph type="dt" sz="half" idx="10"/>
          </p:nvPr>
        </p:nvSpPr>
        <p:spPr/>
        <p:txBody>
          <a:bodyPr/>
          <a:lstStyle/>
          <a:p>
            <a:pPr>
              <a:defRPr/>
            </a:pPr>
            <a:fld id="{D24057DD-6D25-449F-9330-3DE9156BE344}" type="datetime1">
              <a:rPr lang="en-US" smtClean="0"/>
              <a:pPr>
                <a:defRPr/>
              </a:pPr>
              <a:t>4/13/2011</a:t>
            </a:fld>
            <a:endParaRPr lang="en-US" dirty="0"/>
          </a:p>
        </p:txBody>
      </p:sp>
      <p:sp>
        <p:nvSpPr>
          <p:cNvPr id="6" name="Footer Placeholder 5"/>
          <p:cNvSpPr>
            <a:spLocks noGrp="1"/>
          </p:cNvSpPr>
          <p:nvPr>
            <p:ph type="ftr" sz="quarter" idx="11"/>
          </p:nvPr>
        </p:nvSpPr>
        <p:spPr/>
        <p:txBody>
          <a:bodyPr/>
          <a:lstStyle/>
          <a:p>
            <a:pPr>
              <a:defRPr/>
            </a:pPr>
            <a:r>
              <a:rPr lang="en-US" smtClean="0"/>
              <a:t>Air Resources Laboratory</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2209800"/>
            <a:ext cx="8229600" cy="3779520"/>
          </a:xfrm>
        </p:spPr>
        <p:txBody>
          <a:bodyPr/>
          <a:lstStyle/>
          <a:p>
            <a:pPr>
              <a:buFont typeface="Arial" pitchFamily="34" charset="0"/>
              <a:buChar char="•"/>
            </a:pPr>
            <a:r>
              <a:rPr lang="en-US" sz="2400" dirty="0" smtClean="0"/>
              <a:t>USRCRN observing stations will provide high</a:t>
            </a:r>
            <a:r>
              <a:rPr lang="en-US" sz="2400" b="1" dirty="0" smtClean="0"/>
              <a:t>-</a:t>
            </a:r>
            <a:r>
              <a:rPr lang="en-US" sz="2400" dirty="0" smtClean="0"/>
              <a:t>quality hourly climate observations on a regional scale to all sectors of society and the economy.</a:t>
            </a:r>
          </a:p>
          <a:p>
            <a:pPr>
              <a:buFont typeface="Arial" pitchFamily="34" charset="0"/>
              <a:buChar char="•"/>
            </a:pPr>
            <a:r>
              <a:rPr lang="en-US" sz="2400" dirty="0" smtClean="0">
                <a:ea typeface="ＭＳ Ｐゴシック" charset="-128"/>
              </a:rPr>
              <a:t>Experience gained by USCRN with the Alabama USRCRN prototypes proved very useful in assisting the full national USRCRN program</a:t>
            </a:r>
          </a:p>
          <a:p>
            <a:pPr>
              <a:buFont typeface="Arial" pitchFamily="34" charset="0"/>
              <a:buChar char="•"/>
            </a:pPr>
            <a:r>
              <a:rPr lang="en-US" sz="2400" dirty="0" smtClean="0">
                <a:ea typeface="ＭＳ Ｐゴシック" charset="-128"/>
              </a:rPr>
              <a:t>A goal of ~500 stations for the U.S. is specified to provide sufficient spatial resolution to resolve regional climate trends in the continental U.S.</a:t>
            </a:r>
          </a:p>
          <a:p>
            <a:pPr>
              <a:buFont typeface="Arial" pitchFamily="34" charset="0"/>
              <a:buChar char="•"/>
            </a:pPr>
            <a:endParaRPr lang="en-US" sz="2400" dirty="0" smtClean="0">
              <a:ea typeface="ＭＳ Ｐゴシック" charset="-128"/>
            </a:endParaRPr>
          </a:p>
        </p:txBody>
      </p:sp>
      <p:sp>
        <p:nvSpPr>
          <p:cNvPr id="21508" name="Slide Number Placeholder 5"/>
          <p:cNvSpPr>
            <a:spLocks noGrp="1"/>
          </p:cNvSpPr>
          <p:nvPr>
            <p:ph type="sldNum" sz="quarter" idx="12"/>
          </p:nvPr>
        </p:nvSpPr>
        <p:spPr bwMode="auto">
          <a:noFill/>
          <a:ln>
            <a:miter lim="800000"/>
            <a:headEnd/>
            <a:tailEnd/>
          </a:ln>
        </p:spPr>
        <p:txBody>
          <a:bodyPr/>
          <a:lstStyle/>
          <a:p>
            <a:fld id="{A03DA492-9967-49AC-B82E-17CF6872C4F6}" type="slidenum">
              <a:rPr lang="en-US" smtClean="0">
                <a:ea typeface="ＭＳ Ｐゴシック" charset="-128"/>
              </a:rPr>
              <a:pPr/>
              <a:t>12</a:t>
            </a:fld>
            <a:endParaRPr lang="en-US" smtClean="0">
              <a:ea typeface="ＭＳ Ｐゴシック" charset="-128"/>
            </a:endParaRPr>
          </a:p>
        </p:txBody>
      </p:sp>
      <p:sp>
        <p:nvSpPr>
          <p:cNvPr id="21510" name="Text Box 6"/>
          <p:cNvSpPr txBox="1">
            <a:spLocks noChangeArrowheads="1"/>
          </p:cNvSpPr>
          <p:nvPr/>
        </p:nvSpPr>
        <p:spPr bwMode="auto">
          <a:xfrm>
            <a:off x="0" y="762000"/>
            <a:ext cx="9143999" cy="646331"/>
          </a:xfrm>
          <a:prstGeom prst="rect">
            <a:avLst/>
          </a:prstGeom>
          <a:noFill/>
          <a:ln w="9525">
            <a:noFill/>
            <a:miter lim="800000"/>
            <a:headEnd/>
            <a:tailEnd/>
          </a:ln>
          <a:effectLst/>
        </p:spPr>
        <p:txBody>
          <a:bodyPr wrap="square">
            <a:spAutoFit/>
          </a:bodyPr>
          <a:lstStyle/>
          <a:p>
            <a:pPr algn="ctr"/>
            <a:r>
              <a:rPr lang="en-US" sz="3600" b="1" dirty="0">
                <a:latin typeface="+mn-lt"/>
              </a:rPr>
              <a:t>U.S. </a:t>
            </a:r>
            <a:r>
              <a:rPr lang="en-US" sz="3600" b="1" dirty="0" smtClean="0">
                <a:latin typeface="+mn-lt"/>
              </a:rPr>
              <a:t> Regional Climate Reference Network</a:t>
            </a:r>
            <a:endParaRPr lang="en-US" sz="3600" b="1" dirty="0">
              <a:latin typeface="+mn-lt"/>
            </a:endParaRPr>
          </a:p>
        </p:txBody>
      </p:sp>
      <p:sp>
        <p:nvSpPr>
          <p:cNvPr id="5" name="Date Placeholder 4"/>
          <p:cNvSpPr>
            <a:spLocks noGrp="1"/>
          </p:cNvSpPr>
          <p:nvPr>
            <p:ph type="dt" sz="half" idx="10"/>
          </p:nvPr>
        </p:nvSpPr>
        <p:spPr/>
        <p:txBody>
          <a:bodyPr/>
          <a:lstStyle/>
          <a:p>
            <a:pPr>
              <a:defRPr/>
            </a:pPr>
            <a:fld id="{C84DEC67-3B36-469A-8B55-67B0C44F5FF2}" type="datetime1">
              <a:rPr lang="en-US" smtClean="0"/>
              <a:pPr>
                <a:defRPr/>
              </a:pPr>
              <a:t>4/13/2011</a:t>
            </a:fld>
            <a:endParaRPr lang="en-US" dirty="0"/>
          </a:p>
        </p:txBody>
      </p:sp>
      <p:sp>
        <p:nvSpPr>
          <p:cNvPr id="6" name="Footer Placeholder 5"/>
          <p:cNvSpPr>
            <a:spLocks noGrp="1"/>
          </p:cNvSpPr>
          <p:nvPr>
            <p:ph type="ftr" sz="quarter" idx="11"/>
          </p:nvPr>
        </p:nvSpPr>
        <p:spPr/>
        <p:txBody>
          <a:bodyPr/>
          <a:lstStyle/>
          <a:p>
            <a:pPr>
              <a:defRPr/>
            </a:pPr>
            <a:r>
              <a:rPr lang="en-US" smtClean="0"/>
              <a:t>Air Resources Laboratory</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3"/>
          <p:cNvSpPr>
            <a:spLocks noGrp="1" noChangeArrowheads="1"/>
          </p:cNvSpPr>
          <p:nvPr>
            <p:ph type="body" idx="1"/>
          </p:nvPr>
        </p:nvSpPr>
        <p:spPr>
          <a:xfrm>
            <a:off x="609600" y="4800600"/>
            <a:ext cx="4572000" cy="1066800"/>
          </a:xfrm>
        </p:spPr>
        <p:txBody>
          <a:bodyPr rtlCol="0">
            <a:normAutofit fontScale="92500"/>
          </a:bodyPr>
          <a:lstStyle/>
          <a:p>
            <a:pPr marL="0" indent="-609600" defTabSz="966788" fontAlgn="auto">
              <a:spcBef>
                <a:spcPts val="0"/>
              </a:spcBef>
              <a:spcAft>
                <a:spcPts val="0"/>
              </a:spcAft>
              <a:buClr>
                <a:srgbClr val="2C0DE5"/>
              </a:buClr>
              <a:buFontTx/>
              <a:buNone/>
              <a:defRPr/>
            </a:pPr>
            <a:r>
              <a:rPr lang="en-US" dirty="0" smtClean="0">
                <a:latin typeface="Calibri" pitchFamily="34" charset="0"/>
              </a:rPr>
              <a:t>60 USRCRN Sites in Southwest, US</a:t>
            </a:r>
          </a:p>
          <a:p>
            <a:pPr marL="609600" indent="-609600" defTabSz="966788" fontAlgn="auto">
              <a:spcAft>
                <a:spcPts val="0"/>
              </a:spcAft>
              <a:buClr>
                <a:schemeClr val="tx1"/>
              </a:buClr>
              <a:buFont typeface="Wingdings" pitchFamily="2" charset="2"/>
              <a:buNone/>
              <a:defRPr/>
            </a:pPr>
            <a:r>
              <a:rPr lang="en-US" dirty="0" smtClean="0">
                <a:latin typeface="Calibri" pitchFamily="34" charset="0"/>
              </a:rPr>
              <a:t>17 Sites in Alabama</a:t>
            </a:r>
          </a:p>
        </p:txBody>
      </p:sp>
      <p:pic>
        <p:nvPicPr>
          <p:cNvPr id="7176" name="Picture 5" descr="ScottsboroAL"/>
          <p:cNvPicPr>
            <a:picLocks noChangeAspect="1" noChangeArrowheads="1"/>
          </p:cNvPicPr>
          <p:nvPr/>
        </p:nvPicPr>
        <p:blipFill>
          <a:blip r:embed="rId3" cstate="print"/>
          <a:srcRect/>
          <a:stretch>
            <a:fillRect/>
          </a:stretch>
        </p:blipFill>
        <p:spPr bwMode="auto">
          <a:xfrm>
            <a:off x="-1" y="0"/>
            <a:ext cx="9133245" cy="4419600"/>
          </a:xfrm>
          <a:prstGeom prst="rect">
            <a:avLst/>
          </a:prstGeom>
          <a:noFill/>
          <a:ln w="9525">
            <a:solidFill>
              <a:srgbClr val="000099"/>
            </a:solidFill>
            <a:miter lim="800000"/>
            <a:headEnd/>
            <a:tailEnd/>
          </a:ln>
        </p:spPr>
      </p:pic>
      <p:sp>
        <p:nvSpPr>
          <p:cNvPr id="7177" name="Text Box 6"/>
          <p:cNvSpPr txBox="1">
            <a:spLocks noChangeArrowheads="1"/>
          </p:cNvSpPr>
          <p:nvPr/>
        </p:nvSpPr>
        <p:spPr bwMode="auto">
          <a:xfrm>
            <a:off x="865188" y="5638800"/>
            <a:ext cx="3859212" cy="304800"/>
          </a:xfrm>
          <a:prstGeom prst="rect">
            <a:avLst/>
          </a:prstGeom>
          <a:noFill/>
          <a:ln w="9525">
            <a:noFill/>
            <a:miter lim="800000"/>
            <a:headEnd/>
            <a:tailEnd/>
          </a:ln>
        </p:spPr>
        <p:txBody>
          <a:bodyPr wrap="none">
            <a:spAutoFit/>
          </a:bodyPr>
          <a:lstStyle/>
          <a:p>
            <a:r>
              <a:rPr lang="en-US" sz="1400" b="1">
                <a:solidFill>
                  <a:schemeClr val="bg1"/>
                </a:solidFill>
                <a:latin typeface="Calibri" pitchFamily="34" charset="0"/>
              </a:rPr>
              <a:t>AL USHCN-M Site – Standard Configuration</a:t>
            </a:r>
          </a:p>
        </p:txBody>
      </p:sp>
      <p:sp>
        <p:nvSpPr>
          <p:cNvPr id="7178" name="Text Box 7"/>
          <p:cNvSpPr txBox="1">
            <a:spLocks noChangeArrowheads="1"/>
          </p:cNvSpPr>
          <p:nvPr/>
        </p:nvSpPr>
        <p:spPr bwMode="auto">
          <a:xfrm>
            <a:off x="5527675" y="5638800"/>
            <a:ext cx="3222625" cy="304800"/>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AL USHCN-M – additional sensors</a:t>
            </a:r>
          </a:p>
        </p:txBody>
      </p:sp>
      <p:pic>
        <p:nvPicPr>
          <p:cNvPr id="7175" name="Picture 4" descr="SelmaAL"/>
          <p:cNvPicPr>
            <a:picLocks noChangeAspect="1" noChangeArrowheads="1"/>
          </p:cNvPicPr>
          <p:nvPr/>
        </p:nvPicPr>
        <p:blipFill>
          <a:blip r:embed="rId4" cstate="print"/>
          <a:srcRect/>
          <a:stretch>
            <a:fillRect/>
          </a:stretch>
        </p:blipFill>
        <p:spPr bwMode="auto">
          <a:xfrm>
            <a:off x="5549900" y="2711450"/>
            <a:ext cx="3594100" cy="4146550"/>
          </a:xfrm>
          <a:prstGeom prst="rect">
            <a:avLst/>
          </a:prstGeom>
          <a:noFill/>
          <a:ln w="9525">
            <a:solidFill>
              <a:srgbClr val="000099"/>
            </a:solidFill>
            <a:miter lim="800000"/>
            <a:headEnd/>
            <a:tailEnd/>
          </a:ln>
        </p:spPr>
      </p:pic>
      <p:sp>
        <p:nvSpPr>
          <p:cNvPr id="7" name="Date Placeholder 6"/>
          <p:cNvSpPr>
            <a:spLocks noGrp="1"/>
          </p:cNvSpPr>
          <p:nvPr>
            <p:ph type="dt" sz="half" idx="10"/>
          </p:nvPr>
        </p:nvSpPr>
        <p:spPr/>
        <p:txBody>
          <a:bodyPr/>
          <a:lstStyle/>
          <a:p>
            <a:pPr>
              <a:defRPr/>
            </a:pPr>
            <a:fld id="{F4082FFC-81F1-46DB-BF52-E2D35332A773}" type="datetime1">
              <a:rPr lang="en-US" smtClean="0"/>
              <a:pPr>
                <a:defRPr/>
              </a:pPr>
              <a:t>4/13/2011</a:t>
            </a:fld>
            <a:endParaRPr lang="en-US" dirty="0"/>
          </a:p>
        </p:txBody>
      </p:sp>
      <p:sp>
        <p:nvSpPr>
          <p:cNvPr id="8" name="Slide Number Placeholder 7"/>
          <p:cNvSpPr>
            <a:spLocks noGrp="1"/>
          </p:cNvSpPr>
          <p:nvPr>
            <p:ph type="sldNum" sz="quarter" idx="12"/>
          </p:nvPr>
        </p:nvSpPr>
        <p:spPr/>
        <p:txBody>
          <a:bodyPr/>
          <a:lstStyle/>
          <a:p>
            <a:pPr>
              <a:defRPr/>
            </a:pPr>
            <a:fld id="{E0B71BDE-CD96-42D5-8ED5-5A6C53EB076A}" type="slidenum">
              <a:rPr lang="en-US" smtClean="0"/>
              <a:pPr>
                <a:defRPr/>
              </a:pPr>
              <a:t>13</a:t>
            </a:fld>
            <a:endParaRPr lang="en-US" dirty="0"/>
          </a:p>
        </p:txBody>
      </p:sp>
      <p:sp>
        <p:nvSpPr>
          <p:cNvPr id="9" name="Footer Placeholder 8"/>
          <p:cNvSpPr>
            <a:spLocks noGrp="1"/>
          </p:cNvSpPr>
          <p:nvPr>
            <p:ph type="ftr" sz="quarter" idx="11"/>
          </p:nvPr>
        </p:nvSpPr>
        <p:spPr/>
        <p:txBody>
          <a:bodyPr/>
          <a:lstStyle/>
          <a:p>
            <a:pPr>
              <a:defRPr/>
            </a:pPr>
            <a:r>
              <a:rPr lang="en-US" smtClean="0"/>
              <a:t>Air Resources Laboratory</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ln>
            <a:miter lim="800000"/>
            <a:headEnd/>
            <a:tailEnd/>
          </a:ln>
        </p:spPr>
        <p:txBody>
          <a:bodyPr/>
          <a:lstStyle/>
          <a:p>
            <a:fld id="{8C39B86C-24ED-4A52-B467-45368F02ED52}" type="slidenum">
              <a:rPr lang="en-US" smtClean="0">
                <a:ea typeface="ＭＳ Ｐゴシック" charset="-128"/>
              </a:rPr>
              <a:pPr/>
              <a:t>14</a:t>
            </a:fld>
            <a:endParaRPr lang="en-US" smtClean="0">
              <a:ea typeface="ＭＳ Ｐゴシック" charset="-128"/>
            </a:endParaRPr>
          </a:p>
        </p:txBody>
      </p:sp>
      <p:pic>
        <p:nvPicPr>
          <p:cNvPr id="6" name="Picture 23" descr="20101004_Grid525add13.jpg"/>
          <p:cNvPicPr>
            <a:picLocks noChangeAspect="1"/>
          </p:cNvPicPr>
          <p:nvPr/>
        </p:nvPicPr>
        <p:blipFill>
          <a:blip r:embed="rId3" cstate="print"/>
          <a:srcRect/>
          <a:stretch>
            <a:fillRect/>
          </a:stretch>
        </p:blipFill>
        <p:spPr bwMode="auto">
          <a:xfrm>
            <a:off x="838201" y="914400"/>
            <a:ext cx="7543800" cy="5334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AA60E7D1-B6D8-49FF-98B4-74E2948E9D60}" type="datetime1">
              <a:rPr lang="en-US" smtClean="0"/>
              <a:pPr>
                <a:defRPr/>
              </a:pPr>
              <a:t>4/13/2011</a:t>
            </a:fld>
            <a:endParaRPr lang="en-US" dirty="0"/>
          </a:p>
        </p:txBody>
      </p:sp>
      <p:sp>
        <p:nvSpPr>
          <p:cNvPr id="5" name="Footer Placeholder 4"/>
          <p:cNvSpPr>
            <a:spLocks noGrp="1"/>
          </p:cNvSpPr>
          <p:nvPr>
            <p:ph type="ftr" sz="quarter" idx="11"/>
          </p:nvPr>
        </p:nvSpPr>
        <p:spPr/>
        <p:txBody>
          <a:bodyPr/>
          <a:lstStyle/>
          <a:p>
            <a:pPr>
              <a:defRPr/>
            </a:pPr>
            <a:r>
              <a:rPr lang="en-US" smtClean="0"/>
              <a:t>Air Resources Laboratory</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5F64B2-E846-4FB7-9B63-E5F1049E4191}"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15</a:t>
            </a:fld>
            <a:endParaRPr lang="en-US" dirty="0"/>
          </a:p>
        </p:txBody>
      </p:sp>
      <p:pic>
        <p:nvPicPr>
          <p:cNvPr id="5" name="Picture 2" descr="NCAR_1865"/>
          <p:cNvPicPr>
            <a:picLocks noChangeAspect="1" noChangeArrowheads="1"/>
          </p:cNvPicPr>
          <p:nvPr/>
        </p:nvPicPr>
        <p:blipFill>
          <a:blip r:embed="rId3" cstate="print"/>
          <a:srcRect/>
          <a:stretch>
            <a:fillRect/>
          </a:stretch>
        </p:blipFill>
        <p:spPr bwMode="auto">
          <a:xfrm>
            <a:off x="4191000" y="0"/>
            <a:ext cx="4953000" cy="3276600"/>
          </a:xfrm>
          <a:prstGeom prst="rect">
            <a:avLst/>
          </a:prstGeom>
          <a:noFill/>
          <a:ln w="9525">
            <a:noFill/>
            <a:miter lim="800000"/>
            <a:headEnd/>
            <a:tailEnd/>
          </a:ln>
        </p:spPr>
      </p:pic>
      <p:pic>
        <p:nvPicPr>
          <p:cNvPr id="6" name="Picture 3" descr="Collection of gauges"/>
          <p:cNvPicPr>
            <a:picLocks noChangeAspect="1" noChangeArrowheads="1"/>
          </p:cNvPicPr>
          <p:nvPr/>
        </p:nvPicPr>
        <p:blipFill>
          <a:blip r:embed="rId4" cstate="print"/>
          <a:srcRect/>
          <a:stretch>
            <a:fillRect/>
          </a:stretch>
        </p:blipFill>
        <p:spPr bwMode="auto">
          <a:xfrm>
            <a:off x="-1" y="0"/>
            <a:ext cx="4186767" cy="3276600"/>
          </a:xfrm>
          <a:prstGeom prst="rect">
            <a:avLst/>
          </a:prstGeom>
          <a:noFill/>
          <a:ln w="9525">
            <a:noFill/>
            <a:miter lim="800000"/>
            <a:headEnd/>
            <a:tailEnd/>
          </a:ln>
        </p:spPr>
      </p:pic>
      <p:pic>
        <p:nvPicPr>
          <p:cNvPr id="7" name="Picture 2" descr="DSC05257"/>
          <p:cNvPicPr>
            <a:picLocks noChangeAspect="1" noChangeArrowheads="1"/>
          </p:cNvPicPr>
          <p:nvPr/>
        </p:nvPicPr>
        <p:blipFill>
          <a:blip r:embed="rId5" cstate="print"/>
          <a:srcRect/>
          <a:stretch>
            <a:fillRect/>
          </a:stretch>
        </p:blipFill>
        <p:spPr bwMode="auto">
          <a:xfrm>
            <a:off x="4191000" y="3276600"/>
            <a:ext cx="4953000" cy="3581400"/>
          </a:xfrm>
          <a:prstGeom prst="rect">
            <a:avLst/>
          </a:prstGeom>
          <a:noFill/>
          <a:ln w="9525">
            <a:noFill/>
            <a:miter lim="800000"/>
            <a:headEnd/>
            <a:tailEnd/>
          </a:ln>
        </p:spPr>
      </p:pic>
      <p:pic>
        <p:nvPicPr>
          <p:cNvPr id="8" name="Picture 4" descr="DFIR"/>
          <p:cNvPicPr>
            <a:picLocks noChangeAspect="1" noChangeArrowheads="1"/>
          </p:cNvPicPr>
          <p:nvPr/>
        </p:nvPicPr>
        <p:blipFill>
          <a:blip r:embed="rId6" cstate="print"/>
          <a:srcRect/>
          <a:stretch>
            <a:fillRect/>
          </a:stretch>
        </p:blipFill>
        <p:spPr bwMode="auto">
          <a:xfrm>
            <a:off x="0" y="3307246"/>
            <a:ext cx="4191000" cy="3550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z-screenshot-5_edited.png"/>
          <p:cNvPicPr>
            <a:picLocks noChangeAspect="1"/>
          </p:cNvPicPr>
          <p:nvPr/>
        </p:nvPicPr>
        <p:blipFill>
          <a:blip r:embed="rId3" cstate="print"/>
          <a:stretch>
            <a:fillRect/>
          </a:stretch>
        </p:blipFill>
        <p:spPr>
          <a:xfrm>
            <a:off x="0" y="914400"/>
            <a:ext cx="4953000" cy="4343400"/>
          </a:xfrm>
          <a:prstGeom prst="rect">
            <a:avLst/>
          </a:prstGeom>
        </p:spPr>
      </p:pic>
      <p:sp>
        <p:nvSpPr>
          <p:cNvPr id="6" name="Date Placeholder 5"/>
          <p:cNvSpPr>
            <a:spLocks noGrp="1"/>
          </p:cNvSpPr>
          <p:nvPr>
            <p:ph type="dt" sz="half" idx="10"/>
          </p:nvPr>
        </p:nvSpPr>
        <p:spPr/>
        <p:txBody>
          <a:bodyPr/>
          <a:lstStyle/>
          <a:p>
            <a:pPr>
              <a:defRPr/>
            </a:pPr>
            <a:fld id="{6A8CD1F8-7F8A-4B1F-A539-0CF930D3F168}" type="datetime1">
              <a:rPr lang="en-US" smtClean="0"/>
              <a:pPr>
                <a:defRPr/>
              </a:pPr>
              <a:t>4/13/2011</a:t>
            </a:fld>
            <a:endParaRPr lang="en-US" dirty="0"/>
          </a:p>
        </p:txBody>
      </p:sp>
      <p:sp>
        <p:nvSpPr>
          <p:cNvPr id="7" name="Slide Number Placeholder 6"/>
          <p:cNvSpPr>
            <a:spLocks noGrp="1"/>
          </p:cNvSpPr>
          <p:nvPr>
            <p:ph type="sldNum" sz="quarter" idx="12"/>
          </p:nvPr>
        </p:nvSpPr>
        <p:spPr/>
        <p:txBody>
          <a:bodyPr/>
          <a:lstStyle/>
          <a:p>
            <a:pPr>
              <a:defRPr/>
            </a:pPr>
            <a:fld id="{3F004D6D-7244-4EC0-8102-82FB617BF5E8}" type="slidenum">
              <a:rPr lang="en-US" smtClean="0"/>
              <a:pPr>
                <a:defRPr/>
              </a:pPr>
              <a:t>16</a:t>
            </a:fld>
            <a:endParaRPr lang="en-US" dirty="0"/>
          </a:p>
        </p:txBody>
      </p:sp>
      <p:sp>
        <p:nvSpPr>
          <p:cNvPr id="8" name="Footer Placeholder 7"/>
          <p:cNvSpPr>
            <a:spLocks noGrp="1"/>
          </p:cNvSpPr>
          <p:nvPr>
            <p:ph type="ftr" sz="quarter" idx="11"/>
          </p:nvPr>
        </p:nvSpPr>
        <p:spPr/>
        <p:txBody>
          <a:bodyPr/>
          <a:lstStyle/>
          <a:p>
            <a:pPr>
              <a:defRPr/>
            </a:pPr>
            <a:r>
              <a:rPr lang="en-US" smtClean="0"/>
              <a:t>Air Resources Laboratory</a:t>
            </a:r>
            <a:endParaRPr lang="en-US"/>
          </a:p>
        </p:txBody>
      </p:sp>
      <p:sp>
        <p:nvSpPr>
          <p:cNvPr id="12" name="TextBox 11"/>
          <p:cNvSpPr txBox="1"/>
          <p:nvPr/>
        </p:nvSpPr>
        <p:spPr>
          <a:xfrm>
            <a:off x="838200" y="914400"/>
            <a:ext cx="3018775" cy="923330"/>
          </a:xfrm>
          <a:prstGeom prst="rect">
            <a:avLst/>
          </a:prstGeom>
          <a:noFill/>
        </p:spPr>
        <p:txBody>
          <a:bodyPr wrap="none" rtlCol="0">
            <a:spAutoFit/>
          </a:bodyPr>
          <a:lstStyle/>
          <a:p>
            <a:r>
              <a:rPr lang="en-US" dirty="0" smtClean="0"/>
              <a:t>Ratio of </a:t>
            </a:r>
            <a:r>
              <a:rPr lang="en-US" dirty="0" err="1" smtClean="0"/>
              <a:t>Windspeed</a:t>
            </a:r>
            <a:r>
              <a:rPr lang="en-US" dirty="0" smtClean="0"/>
              <a:t> at the </a:t>
            </a:r>
          </a:p>
          <a:p>
            <a:r>
              <a:rPr lang="en-US" dirty="0" smtClean="0"/>
              <a:t>gauge to </a:t>
            </a:r>
            <a:r>
              <a:rPr lang="en-US" dirty="0" err="1" smtClean="0"/>
              <a:t>Freestream</a:t>
            </a:r>
            <a:r>
              <a:rPr lang="en-US" dirty="0" smtClean="0"/>
              <a:t> speed</a:t>
            </a:r>
          </a:p>
          <a:p>
            <a:endParaRPr lang="en-US" dirty="0"/>
          </a:p>
        </p:txBody>
      </p:sp>
      <p:sp>
        <p:nvSpPr>
          <p:cNvPr id="13" name="TextBox 12"/>
          <p:cNvSpPr txBox="1"/>
          <p:nvPr/>
        </p:nvSpPr>
        <p:spPr>
          <a:xfrm>
            <a:off x="4648200" y="914400"/>
            <a:ext cx="4191000" cy="923330"/>
          </a:xfrm>
          <a:prstGeom prst="rect">
            <a:avLst/>
          </a:prstGeom>
          <a:noFill/>
        </p:spPr>
        <p:txBody>
          <a:bodyPr wrap="square" rtlCol="0">
            <a:spAutoFit/>
          </a:bodyPr>
          <a:lstStyle/>
          <a:p>
            <a:r>
              <a:rPr lang="en-US" dirty="0" smtClean="0"/>
              <a:t>Under catch of Solid precipitation for</a:t>
            </a:r>
          </a:p>
          <a:p>
            <a:r>
              <a:rPr lang="en-US" dirty="0" smtClean="0"/>
              <a:t>different shields compared to the DFIR</a:t>
            </a:r>
          </a:p>
          <a:p>
            <a:r>
              <a:rPr lang="en-US" dirty="0" smtClean="0"/>
              <a:t>   </a:t>
            </a:r>
            <a:endParaRPr lang="en-US" dirty="0"/>
          </a:p>
        </p:txBody>
      </p:sp>
      <p:graphicFrame>
        <p:nvGraphicFramePr>
          <p:cNvPr id="9" name="Chart 8"/>
          <p:cNvGraphicFramePr/>
          <p:nvPr/>
        </p:nvGraphicFramePr>
        <p:xfrm>
          <a:off x="4419600" y="1752600"/>
          <a:ext cx="4114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343400" y="2590800"/>
            <a:ext cx="400110" cy="765851"/>
          </a:xfrm>
          <a:prstGeom prst="rect">
            <a:avLst/>
          </a:prstGeom>
          <a:noFill/>
        </p:spPr>
        <p:txBody>
          <a:bodyPr vert="vert270" wrap="none" rtlCol="0">
            <a:spAutoFit/>
          </a:bodyPr>
          <a:lstStyle/>
          <a:p>
            <a:r>
              <a:rPr lang="en-US" sz="1400" b="1" dirty="0" smtClean="0">
                <a:latin typeface="+mn-lt"/>
              </a:rPr>
              <a:t>PERCENT</a:t>
            </a:r>
            <a:endParaRPr lang="en-US" sz="1400" b="1"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C99348-A1C2-4AC3-92B1-5230941E5051}"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17</a:t>
            </a:fld>
            <a:endParaRPr lang="en-US" dirty="0"/>
          </a:p>
        </p:txBody>
      </p:sp>
      <p:pic>
        <p:nvPicPr>
          <p:cNvPr id="98306" name="Picture 1" descr="C:\ATDD\crn\precip\09-10WinterDAvsWS.tif"/>
          <p:cNvPicPr>
            <a:picLocks noChangeAspect="1" noChangeArrowheads="1"/>
          </p:cNvPicPr>
          <p:nvPr/>
        </p:nvPicPr>
        <p:blipFill>
          <a:blip r:embed="rId3" cstate="print"/>
          <a:srcRect/>
          <a:stretch>
            <a:fillRect/>
          </a:stretch>
        </p:blipFill>
        <p:spPr bwMode="auto">
          <a:xfrm>
            <a:off x="1371600" y="762000"/>
            <a:ext cx="6248400" cy="4191000"/>
          </a:xfrm>
          <a:prstGeom prst="rect">
            <a:avLst/>
          </a:prstGeom>
          <a:noFill/>
          <a:ln w="9525">
            <a:noFill/>
            <a:miter lim="800000"/>
            <a:headEnd/>
            <a:tailEnd/>
          </a:ln>
        </p:spPr>
      </p:pic>
      <p:sp>
        <p:nvSpPr>
          <p:cNvPr id="6" name="TextBox 5"/>
          <p:cNvSpPr txBox="1"/>
          <p:nvPr/>
        </p:nvSpPr>
        <p:spPr>
          <a:xfrm>
            <a:off x="762000" y="5105400"/>
            <a:ext cx="8018542" cy="400110"/>
          </a:xfrm>
          <a:prstGeom prst="rect">
            <a:avLst/>
          </a:prstGeom>
          <a:noFill/>
        </p:spPr>
        <p:txBody>
          <a:bodyPr wrap="none" rtlCol="0">
            <a:spAutoFit/>
          </a:bodyPr>
          <a:lstStyle/>
          <a:p>
            <a:r>
              <a:rPr lang="en-US" sz="2000" i="1" dirty="0" smtClean="0"/>
              <a:t>Hourly catch ratios of solid precipitation vs. 1.5 m height wind speeds</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rtlCol="0">
            <a:normAutofit fontScale="90000"/>
          </a:bodyPr>
          <a:lstStyle/>
          <a:p>
            <a:pPr fontAlgn="auto">
              <a:spcAft>
                <a:spcPts val="0"/>
              </a:spcAft>
              <a:defRPr/>
            </a:pPr>
            <a:r>
              <a:rPr lang="en-US" sz="3600" dirty="0" smtClean="0"/>
              <a:t>               WMO Solid Precipitation </a:t>
            </a:r>
            <a:br>
              <a:rPr lang="en-US" sz="3600" dirty="0" smtClean="0"/>
            </a:br>
            <a:r>
              <a:rPr lang="en-US" sz="3600" dirty="0" smtClean="0"/>
              <a:t>            Inter-Comparison Experiment</a:t>
            </a:r>
            <a:br>
              <a:rPr lang="en-US" sz="3600" dirty="0" smtClean="0"/>
            </a:br>
            <a:r>
              <a:rPr lang="en-US" dirty="0" smtClean="0"/>
              <a:t>                           2011 - 2014</a:t>
            </a:r>
            <a:endParaRPr lang="en-US" sz="3600" dirty="0" smtClean="0"/>
          </a:p>
        </p:txBody>
      </p:sp>
      <p:sp>
        <p:nvSpPr>
          <p:cNvPr id="5" name="TextBox 4"/>
          <p:cNvSpPr txBox="1"/>
          <p:nvPr/>
        </p:nvSpPr>
        <p:spPr>
          <a:xfrm>
            <a:off x="304800" y="2514600"/>
            <a:ext cx="8928470" cy="3693319"/>
          </a:xfrm>
          <a:prstGeom prst="rect">
            <a:avLst/>
          </a:prstGeom>
          <a:noFill/>
        </p:spPr>
        <p:txBody>
          <a:bodyPr wrap="none" rtlCol="0">
            <a:spAutoFit/>
          </a:bodyPr>
          <a:lstStyle/>
          <a:p>
            <a:pPr fontAlgn="auto">
              <a:spcAft>
                <a:spcPts val="0"/>
              </a:spcAft>
              <a:buFont typeface="Wingdings" pitchFamily="2" charset="2"/>
              <a:buChar char="q"/>
              <a:defRPr/>
            </a:pPr>
            <a:r>
              <a:rPr lang="en-US" sz="2000" dirty="0" smtClean="0">
                <a:latin typeface="Times New Roman" pitchFamily="18" charset="0"/>
                <a:cs typeface="Times New Roman" pitchFamily="18" charset="0"/>
              </a:rPr>
              <a:t>  </a:t>
            </a:r>
            <a:r>
              <a:rPr lang="en-US" sz="2400" dirty="0" smtClean="0">
                <a:latin typeface="+mn-lt"/>
                <a:cs typeface="Times New Roman" pitchFamily="18" charset="0"/>
              </a:rPr>
              <a:t>To improve the understanding of the performance of various solid </a:t>
            </a:r>
          </a:p>
          <a:p>
            <a:pPr fontAlgn="auto">
              <a:spcAft>
                <a:spcPts val="0"/>
              </a:spcAft>
              <a:defRPr/>
            </a:pPr>
            <a:r>
              <a:rPr lang="en-US" sz="2400" dirty="0" smtClean="0">
                <a:latin typeface="+mn-lt"/>
                <a:cs typeface="Times New Roman" pitchFamily="18" charset="0"/>
              </a:rPr>
              <a:t>precipitation gauge/shield configuration</a:t>
            </a:r>
          </a:p>
          <a:p>
            <a:pPr fontAlgn="auto">
              <a:spcAft>
                <a:spcPts val="0"/>
              </a:spcAft>
              <a:defRPr/>
            </a:pPr>
            <a:endParaRPr lang="en-US" sz="2400" dirty="0" smtClean="0">
              <a:latin typeface="+mn-lt"/>
              <a:cs typeface="Times New Roman" pitchFamily="18" charset="0"/>
            </a:endParaRPr>
          </a:p>
          <a:p>
            <a:pPr fontAlgn="auto">
              <a:spcAft>
                <a:spcPts val="0"/>
              </a:spcAft>
              <a:buFont typeface="Wingdings" pitchFamily="2" charset="2"/>
              <a:buChar char="q"/>
              <a:defRPr/>
            </a:pPr>
            <a:r>
              <a:rPr lang="en-US" sz="2400" dirty="0" smtClean="0">
                <a:latin typeface="+mn-lt"/>
                <a:cs typeface="Times New Roman" pitchFamily="18" charset="0"/>
              </a:rPr>
              <a:t>  Develop transfer functions between the various solid precipitation </a:t>
            </a:r>
          </a:p>
          <a:p>
            <a:pPr fontAlgn="auto">
              <a:spcAft>
                <a:spcPts val="0"/>
              </a:spcAft>
              <a:defRPr/>
            </a:pPr>
            <a:r>
              <a:rPr lang="en-US" sz="2400" dirty="0" smtClean="0">
                <a:latin typeface="+mn-lt"/>
                <a:cs typeface="Times New Roman" pitchFamily="18" charset="0"/>
              </a:rPr>
              <a:t>gauge configurations to improve estimates of liquid water equivalent </a:t>
            </a:r>
          </a:p>
          <a:p>
            <a:pPr fontAlgn="auto">
              <a:spcAft>
                <a:spcPts val="0"/>
              </a:spcAft>
              <a:defRPr/>
            </a:pPr>
            <a:r>
              <a:rPr lang="en-US" sz="2400" dirty="0" smtClean="0">
                <a:latin typeface="+mn-lt"/>
                <a:cs typeface="Times New Roman" pitchFamily="18" charset="0"/>
              </a:rPr>
              <a:t>snowfall in support of real-time applications, hydrological models and </a:t>
            </a:r>
          </a:p>
          <a:p>
            <a:pPr fontAlgn="auto">
              <a:spcAft>
                <a:spcPts val="0"/>
              </a:spcAft>
              <a:defRPr/>
            </a:pPr>
            <a:r>
              <a:rPr lang="en-US" sz="2400" dirty="0" smtClean="0">
                <a:latin typeface="+mn-lt"/>
                <a:cs typeface="Times New Roman" pitchFamily="18" charset="0"/>
              </a:rPr>
              <a:t>data continuity in the climate record.</a:t>
            </a:r>
          </a:p>
          <a:p>
            <a:pPr fontAlgn="auto">
              <a:spcAft>
                <a:spcPts val="0"/>
              </a:spcAft>
              <a:defRPr/>
            </a:pPr>
            <a:endParaRPr lang="en-US" sz="2400" dirty="0" smtClean="0">
              <a:latin typeface="+mn-lt"/>
              <a:cs typeface="Times New Roman" pitchFamily="18" charset="0"/>
            </a:endParaRPr>
          </a:p>
          <a:p>
            <a:pPr fontAlgn="auto">
              <a:spcAft>
                <a:spcPts val="0"/>
              </a:spcAft>
              <a:buFont typeface="Wingdings" pitchFamily="2" charset="2"/>
              <a:buChar char="q"/>
              <a:defRPr/>
            </a:pPr>
            <a:r>
              <a:rPr lang="en-US" sz="2400" dirty="0" smtClean="0">
                <a:latin typeface="+mn-lt"/>
                <a:cs typeface="Times New Roman" pitchFamily="18" charset="0"/>
              </a:rPr>
              <a:t>  Define a field standard for automated solid precipitation gauges.</a:t>
            </a:r>
            <a:r>
              <a:rPr lang="en-US" sz="2000" dirty="0" smtClean="0">
                <a:latin typeface="Times New Roman" pitchFamily="18" charset="0"/>
                <a:cs typeface="Times New Roman" pitchFamily="18" charset="0"/>
              </a:rPr>
              <a:t>   </a:t>
            </a:r>
          </a:p>
          <a:p>
            <a:endParaRPr lang="en-US" dirty="0"/>
          </a:p>
        </p:txBody>
      </p:sp>
      <p:sp>
        <p:nvSpPr>
          <p:cNvPr id="4" name="Date Placeholder 3"/>
          <p:cNvSpPr>
            <a:spLocks noGrp="1"/>
          </p:cNvSpPr>
          <p:nvPr>
            <p:ph type="dt" sz="half" idx="10"/>
          </p:nvPr>
        </p:nvSpPr>
        <p:spPr/>
        <p:txBody>
          <a:bodyPr/>
          <a:lstStyle/>
          <a:p>
            <a:pPr>
              <a:defRPr/>
            </a:pPr>
            <a:fld id="{7AB49499-DA99-4E42-BB68-8E2849D36212}" type="datetime1">
              <a:rPr lang="en-US" smtClean="0"/>
              <a:pPr>
                <a:defRPr/>
              </a:pPr>
              <a:t>4/13/2011</a:t>
            </a:fld>
            <a:endParaRPr lang="en-US"/>
          </a:p>
        </p:txBody>
      </p:sp>
      <p:sp>
        <p:nvSpPr>
          <p:cNvPr id="6" name="Slide Number Placeholder 5"/>
          <p:cNvSpPr>
            <a:spLocks noGrp="1"/>
          </p:cNvSpPr>
          <p:nvPr>
            <p:ph type="sldNum" sz="quarter" idx="12"/>
          </p:nvPr>
        </p:nvSpPr>
        <p:spPr/>
        <p:txBody>
          <a:bodyPr/>
          <a:lstStyle/>
          <a:p>
            <a:pPr>
              <a:defRPr/>
            </a:pPr>
            <a:fld id="{94D1C3EC-10D2-4287-9060-62C694F31A64}" type="slidenum">
              <a:rPr lang="en-US" smtClean="0"/>
              <a:pPr>
                <a:defRPr/>
              </a:pPr>
              <a:t>18</a:t>
            </a:fld>
            <a:endParaRPr lang="en-US"/>
          </a:p>
        </p:txBody>
      </p:sp>
      <p:sp>
        <p:nvSpPr>
          <p:cNvPr id="7" name="Footer Placeholder 6"/>
          <p:cNvSpPr>
            <a:spLocks noGrp="1"/>
          </p:cNvSpPr>
          <p:nvPr>
            <p:ph type="ftr" sz="quarter" idx="11"/>
          </p:nvPr>
        </p:nvSpPr>
        <p:spPr/>
        <p:txBody>
          <a:bodyPr/>
          <a:lstStyle/>
          <a:p>
            <a:pPr>
              <a:defRPr/>
            </a:pPr>
            <a:r>
              <a:rPr lang="en-US" smtClean="0"/>
              <a:t>Air Resources Laboratory</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A6C01F-0787-41C1-9C36-15DA6477521E}"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19</a:t>
            </a:fld>
            <a:endParaRPr lang="en-US" dirty="0"/>
          </a:p>
        </p:txBody>
      </p:sp>
      <p:graphicFrame>
        <p:nvGraphicFramePr>
          <p:cNvPr id="5" name="Chart 4"/>
          <p:cNvGraphicFramePr/>
          <p:nvPr/>
        </p:nvGraphicFramePr>
        <p:xfrm>
          <a:off x="228600" y="2209800"/>
          <a:ext cx="4343400" cy="33458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838200"/>
            <a:ext cx="7750840" cy="646331"/>
          </a:xfrm>
          <a:prstGeom prst="rect">
            <a:avLst/>
          </a:prstGeom>
          <a:noFill/>
        </p:spPr>
        <p:txBody>
          <a:bodyPr wrap="none" rtlCol="0">
            <a:spAutoFit/>
          </a:bodyPr>
          <a:lstStyle/>
          <a:p>
            <a:r>
              <a:rPr lang="en-US" dirty="0" smtClean="0"/>
              <a:t>USCRN provides satellite daily and hourly </a:t>
            </a:r>
            <a:r>
              <a:rPr lang="en-US" dirty="0" err="1" smtClean="0"/>
              <a:t>insolation</a:t>
            </a:r>
            <a:r>
              <a:rPr lang="en-US" dirty="0" smtClean="0"/>
              <a:t> estimates to calibrate</a:t>
            </a:r>
          </a:p>
          <a:p>
            <a:r>
              <a:rPr lang="en-US" dirty="0" smtClean="0"/>
              <a:t> the visible channel on GOES satellites via newly-developed techniques.</a:t>
            </a:r>
            <a:endParaRPr lang="en-US" dirty="0"/>
          </a:p>
        </p:txBody>
      </p:sp>
      <p:graphicFrame>
        <p:nvGraphicFramePr>
          <p:cNvPr id="7" name="Chart 6"/>
          <p:cNvGraphicFramePr/>
          <p:nvPr/>
        </p:nvGraphicFramePr>
        <p:xfrm>
          <a:off x="4419600" y="2286000"/>
          <a:ext cx="4419600" cy="31661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pPr algn="ctr"/>
            <a:r>
              <a:rPr lang="en-US" b="1" dirty="0" smtClean="0">
                <a:cs typeface="Arial" charset="0"/>
              </a:rPr>
              <a:t>CLIMATE OBSERVING NETWORK GOALS</a:t>
            </a:r>
            <a:endParaRPr lang="en-US" dirty="0"/>
          </a:p>
        </p:txBody>
      </p:sp>
      <p:sp>
        <p:nvSpPr>
          <p:cNvPr id="3" name="Content Placeholder 2"/>
          <p:cNvSpPr>
            <a:spLocks noGrp="1"/>
          </p:cNvSpPr>
          <p:nvPr>
            <p:ph idx="1"/>
          </p:nvPr>
        </p:nvSpPr>
        <p:spPr>
          <a:xfrm>
            <a:off x="381000" y="1447800"/>
            <a:ext cx="8229600" cy="4389120"/>
          </a:xfrm>
        </p:spPr>
        <p:txBody>
          <a:bodyPr/>
          <a:lstStyle/>
          <a:p>
            <a:r>
              <a:rPr lang="en-US" dirty="0" smtClean="0">
                <a:ea typeface="ＭＳ Ｐゴシック" pitchFamily="34" charset="-128"/>
              </a:rPr>
              <a:t>Answering the question at mid-century: “How has the climate of the United States changed over the last 50 years?”</a:t>
            </a:r>
          </a:p>
          <a:p>
            <a:r>
              <a:rPr lang="en-US" dirty="0" smtClean="0">
                <a:ea typeface="ＭＳ Ｐゴシック" pitchFamily="34" charset="-128"/>
              </a:rPr>
              <a:t>Making science quality climate observations adhering to the Ten Climate Monitoring Principles of </a:t>
            </a:r>
            <a:r>
              <a:rPr lang="en-US" u="sng" dirty="0" smtClean="0">
                <a:ea typeface="ＭＳ Ｐゴシック" pitchFamily="34" charset="-128"/>
              </a:rPr>
              <a:t>GCOS, NRC/NAS, and USGCRP</a:t>
            </a:r>
            <a:endParaRPr lang="en-US" dirty="0" smtClean="0">
              <a:ea typeface="ＭＳ Ｐゴシック" pitchFamily="34" charset="-128"/>
            </a:endParaRPr>
          </a:p>
          <a:p>
            <a:r>
              <a:rPr lang="en-US" dirty="0" smtClean="0">
                <a:ea typeface="ＭＳ Ｐゴシック" pitchFamily="34" charset="-128"/>
              </a:rPr>
              <a:t>Serving as a reference standard for other networks, while evaluating new technologies</a:t>
            </a:r>
          </a:p>
          <a:p>
            <a:r>
              <a:rPr lang="en-US" dirty="0" smtClean="0">
                <a:ea typeface="ＭＳ Ｐゴシック" pitchFamily="34" charset="-128"/>
              </a:rPr>
              <a:t>Leveraging knowledge and infrastructure to support new climate observing systems</a:t>
            </a:r>
          </a:p>
          <a:p>
            <a:endParaRPr lang="en-US" dirty="0"/>
          </a:p>
        </p:txBody>
      </p:sp>
      <p:sp>
        <p:nvSpPr>
          <p:cNvPr id="4" name="Date Placeholder 3"/>
          <p:cNvSpPr>
            <a:spLocks noGrp="1"/>
          </p:cNvSpPr>
          <p:nvPr>
            <p:ph type="dt" sz="half" idx="10"/>
          </p:nvPr>
        </p:nvSpPr>
        <p:spPr/>
        <p:txBody>
          <a:bodyPr/>
          <a:lstStyle/>
          <a:p>
            <a:pPr>
              <a:defRPr/>
            </a:pPr>
            <a:fld id="{7D7CBE78-D5C7-4377-A1BD-9C97A484FE85}" type="datetime1">
              <a:rPr lang="en-US" smtClean="0"/>
              <a:pPr>
                <a:defRPr/>
              </a:pPr>
              <a:t>4/13/2011</a:t>
            </a:fld>
            <a:endParaRPr lang="en-US" dirty="0"/>
          </a:p>
        </p:txBody>
      </p:sp>
      <p:sp>
        <p:nvSpPr>
          <p:cNvPr id="5" name="Footer Placeholder 4"/>
          <p:cNvSpPr>
            <a:spLocks noGrp="1"/>
          </p:cNvSpPr>
          <p:nvPr>
            <p:ph type="ftr" sz="quarter" idx="11"/>
          </p:nvPr>
        </p:nvSpPr>
        <p:spPr/>
        <p:txBody>
          <a:bodyPr/>
          <a:lstStyle/>
          <a:p>
            <a:pPr>
              <a:defRPr/>
            </a:pPr>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pPr>
              <a:defRPr/>
            </a:pPr>
            <a:fld id="{E0B71BDE-CD96-42D5-8ED5-5A6C53EB076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F293D61-0F85-42BE-BF68-AEF08172A915}" type="datetime1">
              <a:rPr lang="en-US" smtClean="0"/>
              <a:pPr>
                <a:defRPr/>
              </a:pPr>
              <a:t>4/13/2011</a:t>
            </a:fld>
            <a:endParaRPr lang="en-US"/>
          </a:p>
        </p:txBody>
      </p:sp>
      <p:sp>
        <p:nvSpPr>
          <p:cNvPr id="3" name="Footer Placeholder 2"/>
          <p:cNvSpPr>
            <a:spLocks noGrp="1"/>
          </p:cNvSpPr>
          <p:nvPr>
            <p:ph type="ftr" sz="quarter" idx="11"/>
          </p:nvPr>
        </p:nvSpPr>
        <p:spPr/>
        <p:txBody>
          <a:bodyPr/>
          <a:lstStyle/>
          <a:p>
            <a:pPr>
              <a:defRPr/>
            </a:pPr>
            <a:r>
              <a:rPr lang="en-US"/>
              <a:t>Air Resources Laboratory</a:t>
            </a:r>
          </a:p>
        </p:txBody>
      </p:sp>
      <p:sp>
        <p:nvSpPr>
          <p:cNvPr id="4" name="Slide Number Placeholder 3"/>
          <p:cNvSpPr>
            <a:spLocks noGrp="1"/>
          </p:cNvSpPr>
          <p:nvPr>
            <p:ph type="sldNum" sz="quarter" idx="12"/>
          </p:nvPr>
        </p:nvSpPr>
        <p:spPr/>
        <p:txBody>
          <a:bodyPr/>
          <a:lstStyle/>
          <a:p>
            <a:pPr>
              <a:defRPr/>
            </a:pPr>
            <a:fld id="{9EEA85E4-C93C-47B1-BB07-6306DF684283}" type="slidenum">
              <a:rPr lang="en-US"/>
              <a:pPr>
                <a:defRPr/>
              </a:pPr>
              <a:t>20</a:t>
            </a:fld>
            <a:endParaRPr lang="en-US"/>
          </a:p>
        </p:txBody>
      </p:sp>
      <p:pic>
        <p:nvPicPr>
          <p:cNvPr id="5" name="Picture 7" descr="coopcrn"/>
          <p:cNvPicPr>
            <a:picLocks noChangeAspect="1" noChangeArrowheads="1"/>
          </p:cNvPicPr>
          <p:nvPr/>
        </p:nvPicPr>
        <p:blipFill>
          <a:blip r:embed="rId3" cstate="print"/>
          <a:srcRect l="14285" t="24997" r="36858" b="11665"/>
          <a:stretch>
            <a:fillRect/>
          </a:stretch>
        </p:blipFill>
        <p:spPr bwMode="auto">
          <a:xfrm>
            <a:off x="1066800" y="990600"/>
            <a:ext cx="3127375" cy="2895600"/>
          </a:xfrm>
          <a:prstGeom prst="rect">
            <a:avLst/>
          </a:prstGeom>
          <a:solidFill>
            <a:schemeClr val="bg1"/>
          </a:solidFill>
          <a:ln w="9525">
            <a:noFill/>
            <a:miter lim="800000"/>
            <a:headEnd/>
            <a:tailEnd/>
          </a:ln>
        </p:spPr>
      </p:pic>
      <p:pic>
        <p:nvPicPr>
          <p:cNvPr id="6" name="Picture 8" descr="coopcrn"/>
          <p:cNvPicPr>
            <a:picLocks noChangeAspect="1" noChangeArrowheads="1"/>
          </p:cNvPicPr>
          <p:nvPr/>
        </p:nvPicPr>
        <p:blipFill>
          <a:blip r:embed="rId4" cstate="print"/>
          <a:srcRect l="14285" t="24995" r="36858" b="11664"/>
          <a:stretch>
            <a:fillRect/>
          </a:stretch>
        </p:blipFill>
        <p:spPr bwMode="auto">
          <a:xfrm>
            <a:off x="4953000" y="990600"/>
            <a:ext cx="3127375" cy="2895600"/>
          </a:xfrm>
          <a:prstGeom prst="rect">
            <a:avLst/>
          </a:prstGeom>
          <a:solidFill>
            <a:schemeClr val="bg1"/>
          </a:solidFill>
          <a:ln w="9525">
            <a:noFill/>
            <a:miter lim="800000"/>
            <a:headEnd/>
            <a:tailEnd/>
          </a:ln>
        </p:spPr>
      </p:pic>
      <p:sp>
        <p:nvSpPr>
          <p:cNvPr id="7" name="TextBox 7"/>
          <p:cNvSpPr txBox="1">
            <a:spLocks noChangeArrowheads="1"/>
          </p:cNvSpPr>
          <p:nvPr/>
        </p:nvSpPr>
        <p:spPr bwMode="auto">
          <a:xfrm>
            <a:off x="1752600" y="4267200"/>
            <a:ext cx="6096000" cy="1200150"/>
          </a:xfrm>
          <a:prstGeom prst="rect">
            <a:avLst/>
          </a:prstGeom>
          <a:noFill/>
          <a:ln w="9525">
            <a:noFill/>
            <a:miter lim="800000"/>
            <a:headEnd/>
            <a:tailEnd/>
          </a:ln>
        </p:spPr>
        <p:txBody>
          <a:bodyPr>
            <a:spAutoFit/>
          </a:bodyPr>
          <a:lstStyle/>
          <a:p>
            <a:r>
              <a:rPr lang="en-US" b="1" dirty="0" err="1">
                <a:latin typeface="Calibri" pitchFamily="34" charset="0"/>
              </a:rPr>
              <a:t>T</a:t>
            </a:r>
            <a:r>
              <a:rPr lang="en-US" b="1" baseline="-25000" dirty="0" err="1">
                <a:latin typeface="Calibri" pitchFamily="34" charset="0"/>
              </a:rPr>
              <a:t>max</a:t>
            </a:r>
            <a:r>
              <a:rPr lang="en-US" b="1" dirty="0">
                <a:latin typeface="Calibri" pitchFamily="34" charset="0"/>
              </a:rPr>
              <a:t> and </a:t>
            </a:r>
            <a:r>
              <a:rPr lang="en-US" b="1" dirty="0" err="1">
                <a:latin typeface="Calibri" pitchFamily="34" charset="0"/>
              </a:rPr>
              <a:t>T</a:t>
            </a:r>
            <a:r>
              <a:rPr lang="en-US" b="1" baseline="-25000" dirty="0" err="1">
                <a:latin typeface="Calibri" pitchFamily="34" charset="0"/>
              </a:rPr>
              <a:t>min</a:t>
            </a:r>
            <a:r>
              <a:rPr lang="en-US" b="1" dirty="0">
                <a:latin typeface="Calibri" pitchFamily="34" charset="0"/>
              </a:rPr>
              <a:t> differences (COOP-CRN) between co-located</a:t>
            </a:r>
          </a:p>
          <a:p>
            <a:r>
              <a:rPr lang="en-US" b="1" dirty="0">
                <a:latin typeface="Calibri" pitchFamily="34" charset="0"/>
              </a:rPr>
              <a:t> stations (within 10 km). Error bars represent 95% confidence </a:t>
            </a:r>
          </a:p>
          <a:p>
            <a:r>
              <a:rPr lang="en-US" b="1" dirty="0">
                <a:latin typeface="Calibri" pitchFamily="34" charset="0"/>
              </a:rPr>
              <a:t>limits of the mean bias. </a:t>
            </a:r>
          </a:p>
          <a:p>
            <a:endParaRPr lang="en-US" dirty="0">
              <a:latin typeface="Calibri" pitchFamily="34" charset="0"/>
            </a:endParaRPr>
          </a:p>
        </p:txBody>
      </p:sp>
      <p:sp>
        <p:nvSpPr>
          <p:cNvPr id="8" name="TextBox 8"/>
          <p:cNvSpPr txBox="1">
            <a:spLocks noChangeArrowheads="1"/>
          </p:cNvSpPr>
          <p:nvPr/>
        </p:nvSpPr>
        <p:spPr bwMode="auto">
          <a:xfrm>
            <a:off x="1981200" y="914400"/>
            <a:ext cx="4538663" cy="369888"/>
          </a:xfrm>
          <a:prstGeom prst="rect">
            <a:avLst/>
          </a:prstGeom>
          <a:noFill/>
          <a:ln w="9525">
            <a:noFill/>
            <a:miter lim="800000"/>
            <a:headEnd/>
            <a:tailEnd/>
          </a:ln>
        </p:spPr>
        <p:txBody>
          <a:bodyPr wrap="none">
            <a:spAutoFit/>
          </a:bodyPr>
          <a:lstStyle/>
          <a:p>
            <a:r>
              <a:rPr lang="en-US" b="1" dirty="0">
                <a:latin typeface="Calibri" pitchFamily="34" charset="0"/>
              </a:rPr>
              <a:t>Seasonal Differences between COOP and CRN</a:t>
            </a:r>
          </a:p>
        </p:txBody>
      </p:sp>
      <p:sp>
        <p:nvSpPr>
          <p:cNvPr id="9" name="TextBox 8"/>
          <p:cNvSpPr txBox="1"/>
          <p:nvPr/>
        </p:nvSpPr>
        <p:spPr>
          <a:xfrm>
            <a:off x="2514600" y="1295400"/>
            <a:ext cx="556114" cy="369332"/>
          </a:xfrm>
          <a:prstGeom prst="rect">
            <a:avLst/>
          </a:prstGeom>
          <a:noFill/>
        </p:spPr>
        <p:txBody>
          <a:bodyPr wrap="none" rtlCol="0">
            <a:spAutoFit/>
          </a:bodyPr>
          <a:lstStyle/>
          <a:p>
            <a:r>
              <a:rPr lang="en-US" b="1" dirty="0" err="1" smtClean="0">
                <a:latin typeface="Calibri" pitchFamily="34" charset="0"/>
              </a:rPr>
              <a:t>T</a:t>
            </a:r>
            <a:r>
              <a:rPr lang="en-US" b="1" baseline="-25000" dirty="0" err="1" smtClean="0">
                <a:latin typeface="Calibri" pitchFamily="34" charset="0"/>
              </a:rPr>
              <a:t>max</a:t>
            </a:r>
            <a:endParaRPr lang="en-US" dirty="0"/>
          </a:p>
        </p:txBody>
      </p:sp>
      <p:sp>
        <p:nvSpPr>
          <p:cNvPr id="10" name="TextBox 9"/>
          <p:cNvSpPr txBox="1"/>
          <p:nvPr/>
        </p:nvSpPr>
        <p:spPr>
          <a:xfrm>
            <a:off x="6477000" y="1295400"/>
            <a:ext cx="533479" cy="369332"/>
          </a:xfrm>
          <a:prstGeom prst="rect">
            <a:avLst/>
          </a:prstGeom>
          <a:noFill/>
        </p:spPr>
        <p:txBody>
          <a:bodyPr wrap="square" rtlCol="0">
            <a:spAutoFit/>
          </a:bodyPr>
          <a:lstStyle/>
          <a:p>
            <a:r>
              <a:rPr lang="en-US" b="1" dirty="0" err="1" smtClean="0">
                <a:latin typeface="Calibri" pitchFamily="34" charset="0"/>
              </a:rPr>
              <a:t>T</a:t>
            </a:r>
            <a:r>
              <a:rPr lang="en-US" b="1" baseline="-25000" dirty="0" err="1" smtClean="0">
                <a:latin typeface="Calibri" pitchFamily="34" charset="0"/>
              </a:rPr>
              <a:t>min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6232B54-BE0D-43FE-B3D7-CC56DC2BC5F7}"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21</a:t>
            </a:fld>
            <a:endParaRPr lang="en-US" dirty="0"/>
          </a:p>
        </p:txBody>
      </p:sp>
      <p:sp>
        <p:nvSpPr>
          <p:cNvPr id="5" name="Slide Number Placeholder 3"/>
          <p:cNvSpPr txBox="1">
            <a:spLocks/>
          </p:cNvSpPr>
          <p:nvPr/>
        </p:nvSpPr>
        <p:spPr>
          <a:xfrm>
            <a:off x="7924800" y="765175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004D6D-7244-4EC0-8102-82FB617BF5E8}" type="slidenum">
              <a:rPr kumimoji="0" lang="en-US" sz="1200" b="1"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TextBox 7"/>
          <p:cNvSpPr txBox="1"/>
          <p:nvPr/>
        </p:nvSpPr>
        <p:spPr>
          <a:xfrm>
            <a:off x="2286000" y="762000"/>
            <a:ext cx="4334841" cy="584775"/>
          </a:xfrm>
          <a:prstGeom prst="rect">
            <a:avLst/>
          </a:prstGeom>
          <a:noFill/>
        </p:spPr>
        <p:txBody>
          <a:bodyPr wrap="none" rtlCol="0">
            <a:spAutoFit/>
          </a:bodyPr>
          <a:lstStyle/>
          <a:p>
            <a:r>
              <a:rPr lang="en-US" sz="3200" dirty="0" smtClean="0"/>
              <a:t>ACCOMPLISHMENTS</a:t>
            </a:r>
            <a:endParaRPr lang="en-US" sz="3200" dirty="0"/>
          </a:p>
        </p:txBody>
      </p:sp>
      <p:sp>
        <p:nvSpPr>
          <p:cNvPr id="9" name="TextBox 8"/>
          <p:cNvSpPr txBox="1"/>
          <p:nvPr/>
        </p:nvSpPr>
        <p:spPr>
          <a:xfrm>
            <a:off x="1752600" y="1981200"/>
            <a:ext cx="6206058" cy="1815882"/>
          </a:xfrm>
          <a:prstGeom prst="rect">
            <a:avLst/>
          </a:prstGeom>
          <a:noFill/>
        </p:spPr>
        <p:txBody>
          <a:bodyPr wrap="none" rtlCol="0">
            <a:spAutoFit/>
          </a:bodyPr>
          <a:lstStyle/>
          <a:p>
            <a:r>
              <a:rPr lang="en-US" sz="2000" dirty="0" smtClean="0">
                <a:latin typeface="+mn-lt"/>
              </a:rPr>
              <a:t>    </a:t>
            </a:r>
            <a:r>
              <a:rPr lang="en-US" sz="2800" dirty="0" smtClean="0">
                <a:latin typeface="+mn-lt"/>
              </a:rPr>
              <a:t>Scientific Conference Papers               22</a:t>
            </a:r>
          </a:p>
          <a:p>
            <a:r>
              <a:rPr lang="en-US" sz="2800" dirty="0" smtClean="0">
                <a:latin typeface="+mn-lt"/>
              </a:rPr>
              <a:t>   Workshops                                               8</a:t>
            </a:r>
          </a:p>
          <a:p>
            <a:r>
              <a:rPr lang="en-US" sz="2800" dirty="0" smtClean="0">
                <a:latin typeface="+mn-lt"/>
              </a:rPr>
              <a:t>   Journal Articles                                        5</a:t>
            </a:r>
          </a:p>
          <a:p>
            <a:r>
              <a:rPr lang="en-US" sz="2800" dirty="0" smtClean="0">
                <a:latin typeface="+mn-lt"/>
              </a:rPr>
              <a:t>   Technical Reports                                   10</a:t>
            </a:r>
            <a:endParaRPr lang="en-US" sz="28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A4FD82D-25F4-4760-94C6-93D49D345C7E}"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22</a:t>
            </a:fld>
            <a:endParaRPr lang="en-US" dirty="0"/>
          </a:p>
        </p:txBody>
      </p:sp>
      <p:graphicFrame>
        <p:nvGraphicFramePr>
          <p:cNvPr id="8" name="Table 7"/>
          <p:cNvGraphicFramePr>
            <a:graphicFrameLocks noGrp="1"/>
          </p:cNvGraphicFramePr>
          <p:nvPr/>
        </p:nvGraphicFramePr>
        <p:xfrm>
          <a:off x="1676400" y="1447800"/>
          <a:ext cx="2032000" cy="4348480"/>
        </p:xfrm>
        <a:graphic>
          <a:graphicData uri="http://schemas.openxmlformats.org/drawingml/2006/table">
            <a:tbl>
              <a:tblPr firstRow="1" bandRow="1">
                <a:tableStyleId>{5C22544A-7EE6-4342-B048-85BDC9FD1C3A}</a:tableStyleId>
              </a:tblPr>
              <a:tblGrid>
                <a:gridCol w="1016000"/>
                <a:gridCol w="1016000"/>
              </a:tblGrid>
              <a:tr h="370840">
                <a:tc>
                  <a:txBody>
                    <a:bodyPr/>
                    <a:lstStyle/>
                    <a:p>
                      <a:r>
                        <a:rPr lang="en-US" dirty="0" smtClean="0"/>
                        <a:t>FISCAL YEAR</a:t>
                      </a:r>
                      <a:endParaRPr lang="en-US" dirty="0"/>
                    </a:p>
                  </a:txBody>
                  <a:tcPr/>
                </a:tc>
                <a:tc>
                  <a:txBody>
                    <a:bodyPr/>
                    <a:lstStyle/>
                    <a:p>
                      <a:r>
                        <a:rPr lang="en-US" dirty="0" smtClean="0"/>
                        <a:t>Annual Average</a:t>
                      </a:r>
                      <a:endParaRPr lang="en-US" dirty="0"/>
                    </a:p>
                  </a:txBody>
                  <a:tcPr/>
                </a:tc>
              </a:tr>
              <a:tr h="370840">
                <a:tc>
                  <a:txBody>
                    <a:bodyPr/>
                    <a:lstStyle/>
                    <a:p>
                      <a:r>
                        <a:rPr lang="en-US" dirty="0" smtClean="0"/>
                        <a:t>2001</a:t>
                      </a:r>
                      <a:endParaRPr lang="en-US" dirty="0"/>
                    </a:p>
                  </a:txBody>
                  <a:tcPr/>
                </a:tc>
                <a:tc>
                  <a:txBody>
                    <a:bodyPr/>
                    <a:lstStyle/>
                    <a:p>
                      <a:r>
                        <a:rPr lang="en-US" dirty="0" smtClean="0"/>
                        <a:t>87.7</a:t>
                      </a:r>
                      <a:endParaRPr lang="en-US" dirty="0"/>
                    </a:p>
                  </a:txBody>
                  <a:tcPr/>
                </a:tc>
              </a:tr>
              <a:tr h="370840">
                <a:tc>
                  <a:txBody>
                    <a:bodyPr/>
                    <a:lstStyle/>
                    <a:p>
                      <a:r>
                        <a:rPr lang="en-US" dirty="0" smtClean="0"/>
                        <a:t>2002</a:t>
                      </a:r>
                      <a:endParaRPr lang="en-US" dirty="0"/>
                    </a:p>
                  </a:txBody>
                  <a:tcPr/>
                </a:tc>
                <a:tc>
                  <a:txBody>
                    <a:bodyPr/>
                    <a:lstStyle/>
                    <a:p>
                      <a:r>
                        <a:rPr lang="en-US" dirty="0" smtClean="0"/>
                        <a:t>97.0</a:t>
                      </a:r>
                      <a:endParaRPr lang="en-US" dirty="0"/>
                    </a:p>
                  </a:txBody>
                  <a:tcPr/>
                </a:tc>
              </a:tr>
              <a:tr h="370840">
                <a:tc>
                  <a:txBody>
                    <a:bodyPr/>
                    <a:lstStyle/>
                    <a:p>
                      <a:r>
                        <a:rPr lang="en-US" dirty="0" smtClean="0"/>
                        <a:t>2003</a:t>
                      </a:r>
                      <a:endParaRPr lang="en-US" dirty="0"/>
                    </a:p>
                  </a:txBody>
                  <a:tcPr/>
                </a:tc>
                <a:tc>
                  <a:txBody>
                    <a:bodyPr/>
                    <a:lstStyle/>
                    <a:p>
                      <a:r>
                        <a:rPr lang="en-US" dirty="0" smtClean="0"/>
                        <a:t>99.4</a:t>
                      </a:r>
                      <a:endParaRPr lang="en-US" dirty="0"/>
                    </a:p>
                  </a:txBody>
                  <a:tcPr/>
                </a:tc>
              </a:tr>
              <a:tr h="370840">
                <a:tc>
                  <a:txBody>
                    <a:bodyPr/>
                    <a:lstStyle/>
                    <a:p>
                      <a:r>
                        <a:rPr lang="en-US" dirty="0" smtClean="0"/>
                        <a:t>2004</a:t>
                      </a:r>
                      <a:endParaRPr lang="en-US" dirty="0"/>
                    </a:p>
                  </a:txBody>
                  <a:tcPr/>
                </a:tc>
                <a:tc>
                  <a:txBody>
                    <a:bodyPr/>
                    <a:lstStyle/>
                    <a:p>
                      <a:r>
                        <a:rPr lang="en-US" dirty="0" smtClean="0"/>
                        <a:t>99.9</a:t>
                      </a:r>
                      <a:endParaRPr lang="en-US" dirty="0"/>
                    </a:p>
                  </a:txBody>
                  <a:tcPr/>
                </a:tc>
              </a:tr>
              <a:tr h="370840">
                <a:tc>
                  <a:txBody>
                    <a:bodyPr/>
                    <a:lstStyle/>
                    <a:p>
                      <a:r>
                        <a:rPr lang="en-US" dirty="0" smtClean="0"/>
                        <a:t>2005</a:t>
                      </a:r>
                      <a:endParaRPr lang="en-US" dirty="0"/>
                    </a:p>
                  </a:txBody>
                  <a:tcPr/>
                </a:tc>
                <a:tc>
                  <a:txBody>
                    <a:bodyPr/>
                    <a:lstStyle/>
                    <a:p>
                      <a:r>
                        <a:rPr lang="en-US" dirty="0" smtClean="0"/>
                        <a:t>100.0</a:t>
                      </a:r>
                      <a:endParaRPr lang="en-US" dirty="0"/>
                    </a:p>
                  </a:txBody>
                  <a:tcPr/>
                </a:tc>
              </a:tr>
              <a:tr h="370840">
                <a:tc>
                  <a:txBody>
                    <a:bodyPr/>
                    <a:lstStyle/>
                    <a:p>
                      <a:r>
                        <a:rPr lang="en-US" dirty="0" smtClean="0"/>
                        <a:t>2006</a:t>
                      </a:r>
                      <a:endParaRPr lang="en-US" dirty="0"/>
                    </a:p>
                  </a:txBody>
                  <a:tcPr/>
                </a:tc>
                <a:tc>
                  <a:txBody>
                    <a:bodyPr/>
                    <a:lstStyle/>
                    <a:p>
                      <a:r>
                        <a:rPr lang="en-US" dirty="0" smtClean="0"/>
                        <a:t>99.3</a:t>
                      </a:r>
                      <a:endParaRPr lang="en-US" dirty="0"/>
                    </a:p>
                  </a:txBody>
                  <a:tcPr/>
                </a:tc>
              </a:tr>
              <a:tr h="370840">
                <a:tc>
                  <a:txBody>
                    <a:bodyPr/>
                    <a:lstStyle/>
                    <a:p>
                      <a:r>
                        <a:rPr lang="en-US" dirty="0" smtClean="0"/>
                        <a:t>2007</a:t>
                      </a:r>
                      <a:endParaRPr lang="en-US" dirty="0"/>
                    </a:p>
                  </a:txBody>
                  <a:tcPr/>
                </a:tc>
                <a:tc>
                  <a:txBody>
                    <a:bodyPr/>
                    <a:lstStyle/>
                    <a:p>
                      <a:r>
                        <a:rPr lang="en-US" dirty="0" smtClean="0"/>
                        <a:t>99.9</a:t>
                      </a:r>
                      <a:endParaRPr lang="en-US" dirty="0"/>
                    </a:p>
                  </a:txBody>
                  <a:tcPr/>
                </a:tc>
              </a:tr>
              <a:tr h="370840">
                <a:tc>
                  <a:txBody>
                    <a:bodyPr/>
                    <a:lstStyle/>
                    <a:p>
                      <a:r>
                        <a:rPr lang="en-US" dirty="0" smtClean="0"/>
                        <a:t>2008</a:t>
                      </a:r>
                      <a:endParaRPr lang="en-US" dirty="0"/>
                    </a:p>
                  </a:txBody>
                  <a:tcPr/>
                </a:tc>
                <a:tc>
                  <a:txBody>
                    <a:bodyPr/>
                    <a:lstStyle/>
                    <a:p>
                      <a:r>
                        <a:rPr lang="en-US" dirty="0" smtClean="0"/>
                        <a:t>99.9</a:t>
                      </a:r>
                      <a:endParaRPr lang="en-US" dirty="0"/>
                    </a:p>
                  </a:txBody>
                  <a:tcPr/>
                </a:tc>
              </a:tr>
              <a:tr h="370840">
                <a:tc>
                  <a:txBody>
                    <a:bodyPr/>
                    <a:lstStyle/>
                    <a:p>
                      <a:r>
                        <a:rPr lang="en-US" dirty="0" smtClean="0"/>
                        <a:t>2009</a:t>
                      </a:r>
                      <a:endParaRPr lang="en-US" dirty="0"/>
                    </a:p>
                  </a:txBody>
                  <a:tcPr/>
                </a:tc>
                <a:tc>
                  <a:txBody>
                    <a:bodyPr/>
                    <a:lstStyle/>
                    <a:p>
                      <a:r>
                        <a:rPr lang="en-US" dirty="0" smtClean="0"/>
                        <a:t>99.8</a:t>
                      </a:r>
                      <a:endParaRPr lang="en-US" dirty="0"/>
                    </a:p>
                  </a:txBody>
                  <a:tcPr/>
                </a:tc>
              </a:tr>
              <a:tr h="370840">
                <a:tc>
                  <a:txBody>
                    <a:bodyPr/>
                    <a:lstStyle/>
                    <a:p>
                      <a:r>
                        <a:rPr lang="en-US" dirty="0" smtClean="0"/>
                        <a:t>2010</a:t>
                      </a:r>
                      <a:endParaRPr lang="en-US" dirty="0"/>
                    </a:p>
                  </a:txBody>
                  <a:tcPr/>
                </a:tc>
                <a:tc>
                  <a:txBody>
                    <a:bodyPr/>
                    <a:lstStyle/>
                    <a:p>
                      <a:r>
                        <a:rPr lang="en-US" dirty="0" smtClean="0"/>
                        <a:t>99.8</a:t>
                      </a:r>
                      <a:endParaRPr lang="en-US" dirty="0"/>
                    </a:p>
                  </a:txBody>
                  <a:tcPr/>
                </a:tc>
              </a:tr>
            </a:tbl>
          </a:graphicData>
        </a:graphic>
      </p:graphicFrame>
      <p:sp>
        <p:nvSpPr>
          <p:cNvPr id="9" name="TextBox 8"/>
          <p:cNvSpPr txBox="1"/>
          <p:nvPr/>
        </p:nvSpPr>
        <p:spPr>
          <a:xfrm>
            <a:off x="1905000" y="685800"/>
            <a:ext cx="4941994" cy="584775"/>
          </a:xfrm>
          <a:prstGeom prst="rect">
            <a:avLst/>
          </a:prstGeom>
          <a:noFill/>
        </p:spPr>
        <p:txBody>
          <a:bodyPr wrap="square" rtlCol="0">
            <a:spAutoFit/>
          </a:bodyPr>
          <a:lstStyle/>
          <a:p>
            <a:r>
              <a:rPr lang="en-US" sz="3200" dirty="0" smtClean="0">
                <a:latin typeface="+mn-lt"/>
              </a:rPr>
              <a:t>USCRN Data Receipt Rates %</a:t>
            </a:r>
            <a:endParaRPr lang="en-US" sz="3200" dirty="0">
              <a:latin typeface="+mn-lt"/>
            </a:endParaRPr>
          </a:p>
        </p:txBody>
      </p:sp>
      <p:sp>
        <p:nvSpPr>
          <p:cNvPr id="7" name="TextBox 6"/>
          <p:cNvSpPr txBox="1"/>
          <p:nvPr/>
        </p:nvSpPr>
        <p:spPr>
          <a:xfrm>
            <a:off x="3685583" y="2133600"/>
            <a:ext cx="5458417" cy="2308324"/>
          </a:xfrm>
          <a:prstGeom prst="rect">
            <a:avLst/>
          </a:prstGeom>
          <a:noFill/>
        </p:spPr>
        <p:txBody>
          <a:bodyPr wrap="none" rtlCol="0">
            <a:spAutoFit/>
          </a:bodyPr>
          <a:lstStyle/>
          <a:p>
            <a:r>
              <a:rPr lang="en-US" sz="2400" dirty="0" smtClean="0">
                <a:latin typeface="+mn-lt"/>
              </a:rPr>
              <a:t>The data receipt reflects ARL’s innovative </a:t>
            </a:r>
          </a:p>
          <a:p>
            <a:r>
              <a:rPr lang="en-US" sz="2400" dirty="0" smtClean="0">
                <a:latin typeface="+mn-lt"/>
              </a:rPr>
              <a:t>engineering and design of NOAA’s climate </a:t>
            </a:r>
          </a:p>
          <a:p>
            <a:r>
              <a:rPr lang="en-US" sz="2400" dirty="0" smtClean="0">
                <a:latin typeface="+mn-lt"/>
              </a:rPr>
              <a:t>observing systems and dedication </a:t>
            </a:r>
          </a:p>
          <a:p>
            <a:r>
              <a:rPr lang="en-US" sz="2400" dirty="0" smtClean="0">
                <a:latin typeface="+mn-lt"/>
              </a:rPr>
              <a:t>to maintaining these systems to the </a:t>
            </a:r>
          </a:p>
          <a:p>
            <a:r>
              <a:rPr lang="en-US" sz="2400" dirty="0" smtClean="0">
                <a:latin typeface="+mn-lt"/>
              </a:rPr>
              <a:t>highest degree possible to minimize </a:t>
            </a:r>
          </a:p>
          <a:p>
            <a:r>
              <a:rPr lang="en-US" sz="2400" dirty="0" smtClean="0">
                <a:latin typeface="+mn-lt"/>
              </a:rPr>
              <a:t>gaps in the climate record</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60DEDB-D3BE-4B84-8EFA-3AC8E641C5C0}"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23</a:t>
            </a:fld>
            <a:endParaRPr lang="en-US" dirty="0"/>
          </a:p>
        </p:txBody>
      </p:sp>
      <p:pic>
        <p:nvPicPr>
          <p:cNvPr id="5" name="Picture 9"/>
          <p:cNvPicPr>
            <a:picLocks noChangeAspect="1" noChangeArrowheads="1"/>
          </p:cNvPicPr>
          <p:nvPr/>
        </p:nvPicPr>
        <p:blipFill>
          <a:blip r:embed="rId2" cstate="print"/>
          <a:srcRect/>
          <a:stretch>
            <a:fillRect/>
          </a:stretch>
        </p:blipFill>
        <p:spPr bwMode="auto">
          <a:xfrm>
            <a:off x="2057400" y="3657600"/>
            <a:ext cx="1371600" cy="954891"/>
          </a:xfrm>
          <a:prstGeom prst="rect">
            <a:avLst/>
          </a:prstGeom>
          <a:noFill/>
          <a:ln w="9525">
            <a:noFill/>
            <a:miter lim="800000"/>
            <a:headEnd/>
            <a:tailEnd/>
          </a:ln>
        </p:spPr>
      </p:pic>
      <p:pic>
        <p:nvPicPr>
          <p:cNvPr id="116738" name="Picture 2"/>
          <p:cNvPicPr>
            <a:picLocks noChangeAspect="1" noChangeArrowheads="1"/>
          </p:cNvPicPr>
          <p:nvPr/>
        </p:nvPicPr>
        <p:blipFill>
          <a:blip r:embed="rId3" cstate="print"/>
          <a:srcRect/>
          <a:stretch>
            <a:fillRect/>
          </a:stretch>
        </p:blipFill>
        <p:spPr bwMode="auto">
          <a:xfrm>
            <a:off x="3714750" y="2438400"/>
            <a:ext cx="5429250" cy="714375"/>
          </a:xfrm>
          <a:prstGeom prst="rect">
            <a:avLst/>
          </a:prstGeom>
          <a:noFill/>
          <a:ln w="9525">
            <a:noFill/>
            <a:miter lim="800000"/>
            <a:headEnd/>
            <a:tailEnd/>
          </a:ln>
        </p:spPr>
      </p:pic>
      <p:pic>
        <p:nvPicPr>
          <p:cNvPr id="116739" name="Picture 3"/>
          <p:cNvPicPr>
            <a:picLocks noChangeAspect="1" noChangeArrowheads="1"/>
          </p:cNvPicPr>
          <p:nvPr/>
        </p:nvPicPr>
        <p:blipFill>
          <a:blip r:embed="rId4" cstate="print"/>
          <a:srcRect/>
          <a:stretch>
            <a:fillRect/>
          </a:stretch>
        </p:blipFill>
        <p:spPr bwMode="auto">
          <a:xfrm>
            <a:off x="0" y="2667000"/>
            <a:ext cx="1981200" cy="1905000"/>
          </a:xfrm>
          <a:prstGeom prst="rect">
            <a:avLst/>
          </a:prstGeom>
          <a:noFill/>
          <a:ln w="9525">
            <a:noFill/>
            <a:miter lim="800000"/>
            <a:headEnd/>
            <a:tailEnd/>
          </a:ln>
        </p:spPr>
      </p:pic>
      <p:grpSp>
        <p:nvGrpSpPr>
          <p:cNvPr id="116740" name="Group 4"/>
          <p:cNvGrpSpPr>
            <a:grpSpLocks/>
          </p:cNvGrpSpPr>
          <p:nvPr/>
        </p:nvGrpSpPr>
        <p:grpSpPr bwMode="auto">
          <a:xfrm>
            <a:off x="3657600" y="3505200"/>
            <a:ext cx="5410067" cy="3039784"/>
            <a:chOff x="277" y="8319"/>
            <a:chExt cx="11037" cy="6058"/>
          </a:xfrm>
        </p:grpSpPr>
        <p:pic>
          <p:nvPicPr>
            <p:cNvPr id="116741" name="Picture 5"/>
            <p:cNvPicPr>
              <a:picLocks noChangeAspect="1" noChangeArrowheads="1"/>
            </p:cNvPicPr>
            <p:nvPr/>
          </p:nvPicPr>
          <p:blipFill>
            <a:blip r:embed="rId5" cstate="print"/>
            <a:srcRect/>
            <a:stretch>
              <a:fillRect/>
            </a:stretch>
          </p:blipFill>
          <p:spPr bwMode="auto">
            <a:xfrm>
              <a:off x="6807" y="8319"/>
              <a:ext cx="4507" cy="1384"/>
            </a:xfrm>
            <a:prstGeom prst="rect">
              <a:avLst/>
            </a:prstGeom>
            <a:noFill/>
            <a:ln w="9525">
              <a:noFill/>
              <a:miter lim="800000"/>
              <a:headEnd/>
              <a:tailEnd/>
            </a:ln>
          </p:spPr>
        </p:pic>
        <p:pic>
          <p:nvPicPr>
            <p:cNvPr id="116743" name="Picture 7"/>
            <p:cNvPicPr>
              <a:picLocks noChangeAspect="1" noChangeArrowheads="1"/>
            </p:cNvPicPr>
            <p:nvPr/>
          </p:nvPicPr>
          <p:blipFill>
            <a:blip r:embed="rId6" cstate="print"/>
            <a:srcRect/>
            <a:stretch>
              <a:fillRect/>
            </a:stretch>
          </p:blipFill>
          <p:spPr bwMode="auto">
            <a:xfrm>
              <a:off x="277" y="10597"/>
              <a:ext cx="3780" cy="3780"/>
            </a:xfrm>
            <a:prstGeom prst="rect">
              <a:avLst/>
            </a:prstGeom>
            <a:noFill/>
            <a:ln w="9525">
              <a:noFill/>
              <a:miter lim="800000"/>
              <a:headEnd/>
              <a:tailEnd/>
            </a:ln>
          </p:spPr>
        </p:pic>
        <p:pic>
          <p:nvPicPr>
            <p:cNvPr id="116744" name="Picture 8"/>
            <p:cNvPicPr>
              <a:picLocks noChangeAspect="1" noChangeArrowheads="1"/>
            </p:cNvPicPr>
            <p:nvPr/>
          </p:nvPicPr>
          <p:blipFill>
            <a:blip r:embed="rId7" cstate="print"/>
            <a:srcRect/>
            <a:stretch>
              <a:fillRect/>
            </a:stretch>
          </p:blipFill>
          <p:spPr bwMode="auto">
            <a:xfrm>
              <a:off x="434" y="8471"/>
              <a:ext cx="6290" cy="2047"/>
            </a:xfrm>
            <a:prstGeom prst="rect">
              <a:avLst/>
            </a:prstGeom>
            <a:noFill/>
            <a:ln w="9525">
              <a:noFill/>
              <a:miter lim="800000"/>
              <a:headEnd/>
              <a:tailEnd/>
            </a:ln>
          </p:spPr>
        </p:pic>
      </p:grpSp>
      <p:pic>
        <p:nvPicPr>
          <p:cNvPr id="116745" name="Picture 9"/>
          <p:cNvPicPr>
            <a:picLocks noChangeAspect="1" noChangeArrowheads="1"/>
          </p:cNvPicPr>
          <p:nvPr/>
        </p:nvPicPr>
        <p:blipFill>
          <a:blip r:embed="rId8" cstate="print"/>
          <a:srcRect/>
          <a:stretch>
            <a:fillRect/>
          </a:stretch>
        </p:blipFill>
        <p:spPr bwMode="auto">
          <a:xfrm>
            <a:off x="914400" y="4648200"/>
            <a:ext cx="1752601" cy="1905000"/>
          </a:xfrm>
          <a:prstGeom prst="rect">
            <a:avLst/>
          </a:prstGeom>
          <a:noFill/>
          <a:ln w="9525">
            <a:noFill/>
            <a:miter lim="800000"/>
            <a:headEnd/>
            <a:tailEnd/>
          </a:ln>
        </p:spPr>
      </p:pic>
      <p:pic>
        <p:nvPicPr>
          <p:cNvPr id="116746" name="Picture 10"/>
          <p:cNvPicPr>
            <a:picLocks noChangeAspect="1" noChangeArrowheads="1"/>
          </p:cNvPicPr>
          <p:nvPr/>
        </p:nvPicPr>
        <p:blipFill>
          <a:blip r:embed="rId9" cstate="print"/>
          <a:srcRect/>
          <a:stretch>
            <a:fillRect/>
          </a:stretch>
        </p:blipFill>
        <p:spPr bwMode="auto">
          <a:xfrm>
            <a:off x="6096000" y="4953000"/>
            <a:ext cx="2819400" cy="1524000"/>
          </a:xfrm>
          <a:prstGeom prst="rect">
            <a:avLst/>
          </a:prstGeom>
          <a:noFill/>
          <a:ln w="9525">
            <a:noFill/>
            <a:miter lim="800000"/>
            <a:headEnd/>
            <a:tailEnd/>
          </a:ln>
        </p:spPr>
      </p:pic>
      <p:sp>
        <p:nvSpPr>
          <p:cNvPr id="15" name="TextBox 14"/>
          <p:cNvSpPr txBox="1"/>
          <p:nvPr/>
        </p:nvSpPr>
        <p:spPr>
          <a:xfrm>
            <a:off x="2209800" y="838200"/>
            <a:ext cx="3845796" cy="707886"/>
          </a:xfrm>
          <a:prstGeom prst="rect">
            <a:avLst/>
          </a:prstGeom>
          <a:noFill/>
        </p:spPr>
        <p:txBody>
          <a:bodyPr wrap="none" rtlCol="0">
            <a:spAutoFit/>
          </a:bodyPr>
          <a:lstStyle/>
          <a:p>
            <a:r>
              <a:rPr lang="en-US" sz="4000" b="1" dirty="0" smtClean="0">
                <a:latin typeface="+mn-lt"/>
              </a:rPr>
              <a:t>COLLABORATORS</a:t>
            </a:r>
            <a:endParaRPr lang="en-US" sz="4000" b="1" dirty="0">
              <a:latin typeface="+mn-lt"/>
            </a:endParaRPr>
          </a:p>
        </p:txBody>
      </p:sp>
      <p:pic>
        <p:nvPicPr>
          <p:cNvPr id="107523" name="Picture 3"/>
          <p:cNvPicPr>
            <a:picLocks noChangeAspect="1" noChangeArrowheads="1"/>
          </p:cNvPicPr>
          <p:nvPr/>
        </p:nvPicPr>
        <p:blipFill>
          <a:blip r:embed="rId10" cstate="print"/>
          <a:srcRect/>
          <a:stretch>
            <a:fillRect/>
          </a:stretch>
        </p:blipFill>
        <p:spPr bwMode="auto">
          <a:xfrm>
            <a:off x="6781800" y="1676400"/>
            <a:ext cx="1419225" cy="457200"/>
          </a:xfrm>
          <a:prstGeom prst="rect">
            <a:avLst/>
          </a:prstGeom>
          <a:noFill/>
          <a:ln w="9525">
            <a:noFill/>
            <a:miter lim="800000"/>
            <a:headEnd/>
            <a:tailEnd/>
          </a:ln>
        </p:spPr>
      </p:pic>
      <p:pic>
        <p:nvPicPr>
          <p:cNvPr id="107524" name="Picture 4"/>
          <p:cNvPicPr>
            <a:picLocks noChangeAspect="1" noChangeArrowheads="1"/>
          </p:cNvPicPr>
          <p:nvPr/>
        </p:nvPicPr>
        <p:blipFill>
          <a:blip r:embed="rId11" cstate="print"/>
          <a:srcRect/>
          <a:stretch>
            <a:fillRect/>
          </a:stretch>
        </p:blipFill>
        <p:spPr bwMode="auto">
          <a:xfrm>
            <a:off x="304800" y="1600200"/>
            <a:ext cx="914400" cy="828675"/>
          </a:xfrm>
          <a:prstGeom prst="rect">
            <a:avLst/>
          </a:prstGeom>
          <a:noFill/>
          <a:ln w="9525">
            <a:noFill/>
            <a:miter lim="800000"/>
            <a:headEnd/>
            <a:tailEnd/>
          </a:ln>
        </p:spPr>
      </p:pic>
      <p:pic>
        <p:nvPicPr>
          <p:cNvPr id="107525" name="Picture 5"/>
          <p:cNvPicPr>
            <a:picLocks noChangeAspect="1" noChangeArrowheads="1"/>
          </p:cNvPicPr>
          <p:nvPr/>
        </p:nvPicPr>
        <p:blipFill>
          <a:blip r:embed="rId12" cstate="print"/>
          <a:srcRect/>
          <a:stretch>
            <a:fillRect/>
          </a:stretch>
        </p:blipFill>
        <p:spPr bwMode="auto">
          <a:xfrm>
            <a:off x="2057400" y="1828800"/>
            <a:ext cx="1447801" cy="1447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5F6CB1-54CF-4819-9D72-C00250A4DC95}"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24</a:t>
            </a:fld>
            <a:endParaRPr lang="en-US" dirty="0"/>
          </a:p>
        </p:txBody>
      </p:sp>
      <p:sp>
        <p:nvSpPr>
          <p:cNvPr id="5" name="Slide Number Placeholder 3"/>
          <p:cNvSpPr txBox="1">
            <a:spLocks/>
          </p:cNvSpPr>
          <p:nvPr/>
        </p:nvSpPr>
        <p:spPr>
          <a:xfrm>
            <a:off x="7924800" y="765175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004D6D-7244-4EC0-8102-82FB617BF5E8}" type="slidenum">
              <a:rPr kumimoji="0" lang="en-US" sz="1200" b="1"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TextBox 5"/>
          <p:cNvSpPr txBox="1"/>
          <p:nvPr/>
        </p:nvSpPr>
        <p:spPr>
          <a:xfrm>
            <a:off x="1981200" y="2590800"/>
            <a:ext cx="5517408" cy="1200329"/>
          </a:xfrm>
          <a:prstGeom prst="rect">
            <a:avLst/>
          </a:prstGeom>
          <a:noFill/>
        </p:spPr>
        <p:txBody>
          <a:bodyPr wrap="none" rtlCol="0">
            <a:spAutoFit/>
          </a:bodyPr>
          <a:lstStyle/>
          <a:p>
            <a:r>
              <a:rPr lang="en-US" sz="7200" b="1" dirty="0" smtClean="0">
                <a:latin typeface="+mn-lt"/>
              </a:rPr>
              <a:t>QUESTIONS??</a:t>
            </a:r>
            <a:endParaRPr lang="en-US" sz="7200" b="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8B3C6E-76DE-40F1-B995-7D552BCB44A4}"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3</a:t>
            </a:fld>
            <a:endParaRPr lang="en-US" dirty="0"/>
          </a:p>
        </p:txBody>
      </p:sp>
      <p:sp>
        <p:nvSpPr>
          <p:cNvPr id="5" name="Rectangle 4"/>
          <p:cNvSpPr/>
          <p:nvPr/>
        </p:nvSpPr>
        <p:spPr>
          <a:xfrm>
            <a:off x="228600" y="914400"/>
            <a:ext cx="8305800" cy="800219"/>
          </a:xfrm>
          <a:prstGeom prst="rect">
            <a:avLst/>
          </a:prstGeom>
        </p:spPr>
        <p:txBody>
          <a:bodyPr wrap="square">
            <a:spAutoFit/>
          </a:bodyPr>
          <a:lstStyle/>
          <a:p>
            <a:pPr>
              <a:defRPr/>
            </a:pPr>
            <a:endParaRPr lang="en-US" sz="2800" b="1" dirty="0" smtClean="0">
              <a:effectLst>
                <a:outerShdw blurRad="38100" dist="38100" dir="2700000" algn="tl">
                  <a:srgbClr val="C0C0C0"/>
                </a:outerShdw>
              </a:effectLst>
              <a:latin typeface="Comic Sans MS" pitchFamily="66" charset="0"/>
              <a:ea typeface="MS Mincho" pitchFamily="49" charset="-128"/>
            </a:endParaRPr>
          </a:p>
          <a:p>
            <a:pPr>
              <a:defRPr/>
            </a:pPr>
            <a:endParaRPr lang="en-US" dirty="0">
              <a:latin typeface="Times New Roman" pitchFamily="18" charset="0"/>
              <a:cs typeface="Times New Roman" pitchFamily="18" charset="0"/>
            </a:endParaRPr>
          </a:p>
        </p:txBody>
      </p:sp>
      <p:sp>
        <p:nvSpPr>
          <p:cNvPr id="13" name="Title 5"/>
          <p:cNvSpPr txBox="1">
            <a:spLocks/>
          </p:cNvSpPr>
          <p:nvPr/>
        </p:nvSpPr>
        <p:spPr bwMode="auto">
          <a:xfrm>
            <a:off x="0" y="685800"/>
            <a:ext cx="9144000" cy="6096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S Mincho" pitchFamily="49" charset="-128"/>
                <a:cs typeface="+mj-cs"/>
              </a:rPr>
              <a:t>A Scientific Approach for Climate Monitoring</a:t>
            </a:r>
            <a:r>
              <a:rPr kumimoji="0" lang="en-US" sz="3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S Mincho" pitchFamily="49" charset="-128"/>
                <a:cs typeface="+mj-cs"/>
              </a:rPr>
              <a:t> </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14" name="TextBox 13"/>
          <p:cNvSpPr txBox="1"/>
          <p:nvPr/>
        </p:nvSpPr>
        <p:spPr>
          <a:xfrm>
            <a:off x="0" y="1524000"/>
            <a:ext cx="9144000" cy="4801314"/>
          </a:xfrm>
          <a:prstGeom prst="rect">
            <a:avLst/>
          </a:prstGeom>
          <a:noFill/>
        </p:spPr>
        <p:txBody>
          <a:bodyPr wrap="square" rtlCol="0">
            <a:spAutoFit/>
          </a:bodyPr>
          <a:lstStyle/>
          <a:p>
            <a:r>
              <a:rPr lang="en-US" sz="2400" dirty="0" smtClean="0">
                <a:latin typeface="+mn-lt"/>
                <a:cs typeface="Times New Roman" pitchFamily="18" charset="0"/>
              </a:rPr>
              <a:t>This requires a state-of-the-art Climate Observing System with: </a:t>
            </a:r>
            <a:endParaRPr lang="en-US" sz="2400" dirty="0" smtClean="0">
              <a:latin typeface="+mn-lt"/>
            </a:endParaRPr>
          </a:p>
          <a:p>
            <a:pPr marL="342900" indent="-342900"/>
            <a:endParaRPr lang="en-US" sz="2400" dirty="0" smtClean="0">
              <a:latin typeface="+mn-lt"/>
            </a:endParaRPr>
          </a:p>
          <a:p>
            <a:pPr marL="342900" indent="-342900">
              <a:buClr>
                <a:schemeClr val="accent2"/>
              </a:buClr>
              <a:buSzPct val="128000"/>
              <a:buFont typeface="Wingdings" pitchFamily="2" charset="2"/>
              <a:buChar char="Ø"/>
            </a:pPr>
            <a:r>
              <a:rPr lang="en-US" sz="2400" dirty="0" smtClean="0">
                <a:latin typeface="+mn-lt"/>
              </a:rPr>
              <a:t>  Observations that define the time series of a critically important</a:t>
            </a:r>
          </a:p>
          <a:p>
            <a:pPr marL="342900" indent="-342900"/>
            <a:r>
              <a:rPr lang="en-US" sz="2400" dirty="0" smtClean="0">
                <a:latin typeface="+mn-lt"/>
              </a:rPr>
              <a:t>variable of the climate system.</a:t>
            </a:r>
          </a:p>
          <a:p>
            <a:pPr>
              <a:buClr>
                <a:schemeClr val="accent2"/>
              </a:buClr>
              <a:buSzPct val="142000"/>
            </a:pPr>
            <a:r>
              <a:rPr lang="en-US" sz="2400" dirty="0" smtClean="0">
                <a:latin typeface="+mn-lt"/>
              </a:rPr>
              <a:t> </a:t>
            </a:r>
          </a:p>
          <a:p>
            <a:pPr>
              <a:buClr>
                <a:schemeClr val="accent2"/>
              </a:buClr>
              <a:buSzPct val="142000"/>
              <a:buFont typeface="Wingdings" pitchFamily="2" charset="2"/>
              <a:buChar char="Ø"/>
            </a:pPr>
            <a:r>
              <a:rPr lang="en-US" sz="2400" dirty="0" smtClean="0">
                <a:latin typeface="+mn-lt"/>
              </a:rPr>
              <a:t>Observations with an accuracy traceable to known standards such that future generations can verify the quoted accuracies.</a:t>
            </a:r>
          </a:p>
          <a:p>
            <a:pPr>
              <a:buClr>
                <a:schemeClr val="accent2"/>
              </a:buClr>
              <a:buSzPct val="120000"/>
            </a:pPr>
            <a:r>
              <a:rPr lang="en-US" sz="2400" dirty="0" smtClean="0">
                <a:latin typeface="+mn-lt"/>
              </a:rPr>
              <a:t>  </a:t>
            </a:r>
          </a:p>
          <a:p>
            <a:pPr>
              <a:buClr>
                <a:schemeClr val="accent2"/>
              </a:buClr>
              <a:buSzPct val="120000"/>
              <a:buFont typeface="Wingdings" pitchFamily="2" charset="2"/>
              <a:buChar char="Ø"/>
            </a:pPr>
            <a:r>
              <a:rPr lang="en-US" sz="2400" dirty="0" smtClean="0">
                <a:latin typeface="+mn-lt"/>
              </a:rPr>
              <a:t> Observations which are not compromised by interruption.</a:t>
            </a:r>
          </a:p>
          <a:p>
            <a:pPr>
              <a:buClr>
                <a:schemeClr val="accent2"/>
              </a:buClr>
              <a:buSzPct val="121000"/>
            </a:pPr>
            <a:r>
              <a:rPr lang="en-US" sz="2400" dirty="0" smtClean="0">
                <a:latin typeface="+mn-lt"/>
              </a:rPr>
              <a:t>   </a:t>
            </a:r>
          </a:p>
          <a:p>
            <a:pPr>
              <a:buClr>
                <a:schemeClr val="accent2"/>
              </a:buClr>
              <a:buSzPct val="121000"/>
              <a:buFont typeface="Wingdings" pitchFamily="2" charset="2"/>
              <a:buChar char="Ø"/>
            </a:pPr>
            <a:r>
              <a:rPr lang="en-US" sz="2400" dirty="0" smtClean="0">
                <a:latin typeface="+mn-lt"/>
              </a:rPr>
              <a:t>Observations that are tested for systematic error by at least two independent techniques and preferably three.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047752"/>
            <a:ext cx="7543800" cy="781048"/>
          </a:xfrm>
        </p:spPr>
        <p:txBody>
          <a:bodyPr/>
          <a:lstStyle/>
          <a:p>
            <a:pPr>
              <a:defRPr/>
            </a:pPr>
            <a:r>
              <a:rPr lang="en-US" sz="3200" b="1" dirty="0" smtClean="0">
                <a:effectLst>
                  <a:outerShdw blurRad="38100" dist="38100" dir="2700000" algn="tl">
                    <a:srgbClr val="C0C0C0"/>
                  </a:outerShdw>
                </a:effectLst>
                <a:latin typeface="Tahoma" pitchFamily="34" charset="0"/>
              </a:rPr>
              <a:t/>
            </a:r>
            <a:br>
              <a:rPr lang="en-US" sz="3200" b="1" dirty="0" smtClean="0">
                <a:effectLst>
                  <a:outerShdw blurRad="38100" dist="38100" dir="2700000" algn="tl">
                    <a:srgbClr val="C0C0C0"/>
                  </a:outerShdw>
                </a:effectLst>
                <a:latin typeface="Tahoma" pitchFamily="34" charset="0"/>
              </a:rPr>
            </a:br>
            <a:r>
              <a:rPr lang="en-US" b="1" i="1" dirty="0" smtClean="0">
                <a:solidFill>
                  <a:srgbClr val="FF0000"/>
                </a:solidFill>
                <a:cs typeface="Arial" pitchFamily="34" charset="0"/>
              </a:rPr>
              <a:t>Climate monitoring requires a long-term commitment to quality and stability.</a:t>
            </a:r>
            <a:endParaRPr lang="en-US" dirty="0"/>
          </a:p>
        </p:txBody>
      </p:sp>
      <p:sp>
        <p:nvSpPr>
          <p:cNvPr id="8" name="Content Placeholder 7"/>
          <p:cNvSpPr>
            <a:spLocks noGrp="1"/>
          </p:cNvSpPr>
          <p:nvPr>
            <p:ph sz="half" idx="1"/>
          </p:nvPr>
        </p:nvSpPr>
        <p:spPr>
          <a:xfrm>
            <a:off x="685800" y="2286000"/>
            <a:ext cx="7772400" cy="3886200"/>
          </a:xfrm>
        </p:spPr>
        <p:txBody>
          <a:bodyPr/>
          <a:lstStyle/>
          <a:p>
            <a:r>
              <a:rPr lang="en-US" sz="2600" dirty="0" smtClean="0">
                <a:cs typeface="Arial" pitchFamily="34" charset="0"/>
              </a:rPr>
              <a:t>Many of the climate-related </a:t>
            </a:r>
            <a:r>
              <a:rPr lang="en-US" sz="2600" dirty="0" smtClean="0">
                <a:solidFill>
                  <a:srgbClr val="FF0000"/>
                </a:solidFill>
                <a:cs typeface="Arial" pitchFamily="34" charset="0"/>
              </a:rPr>
              <a:t>signals are small</a:t>
            </a:r>
            <a:r>
              <a:rPr lang="en-US" sz="2600" dirty="0" smtClean="0">
                <a:cs typeface="Arial" pitchFamily="34" charset="0"/>
              </a:rPr>
              <a:t>, obscured by natural variability.</a:t>
            </a:r>
          </a:p>
          <a:p>
            <a:r>
              <a:rPr lang="en-US" sz="2600" dirty="0" smtClean="0">
                <a:cs typeface="Arial" pitchFamily="34" charset="0"/>
              </a:rPr>
              <a:t>There must be an active program of</a:t>
            </a:r>
            <a:r>
              <a:rPr lang="en-US" sz="2600" dirty="0" smtClean="0">
                <a:solidFill>
                  <a:srgbClr val="FF0000"/>
                </a:solidFill>
                <a:cs typeface="Arial" pitchFamily="34" charset="0"/>
              </a:rPr>
              <a:t> research </a:t>
            </a:r>
            <a:r>
              <a:rPr lang="en-US" sz="2600" dirty="0" smtClean="0">
                <a:cs typeface="Arial" pitchFamily="34" charset="0"/>
              </a:rPr>
              <a:t>and </a:t>
            </a:r>
            <a:r>
              <a:rPr lang="en-US" sz="2600" dirty="0" smtClean="0">
                <a:solidFill>
                  <a:srgbClr val="FF0000"/>
                </a:solidFill>
                <a:cs typeface="Arial" pitchFamily="34" charset="0"/>
              </a:rPr>
              <a:t>analysis </a:t>
            </a:r>
            <a:r>
              <a:rPr lang="en-US" sz="2600" dirty="0" smtClean="0">
                <a:cs typeface="Arial" pitchFamily="34" charset="0"/>
              </a:rPr>
              <a:t>utilizing climate data sets to ensure the data are state-of-the-art and meet requirements.</a:t>
            </a:r>
          </a:p>
          <a:p>
            <a:r>
              <a:rPr lang="en-US" sz="2600" dirty="0" smtClean="0">
                <a:cs typeface="Arial" pitchFamily="34" charset="0"/>
              </a:rPr>
              <a:t>Climate research and monitoring requires an </a:t>
            </a:r>
            <a:r>
              <a:rPr lang="en-US" sz="2600" dirty="0" smtClean="0">
                <a:solidFill>
                  <a:srgbClr val="FF0000"/>
                </a:solidFill>
                <a:cs typeface="Arial" pitchFamily="34" charset="0"/>
              </a:rPr>
              <a:t>integrated strategy</a:t>
            </a:r>
            <a:r>
              <a:rPr lang="en-US" sz="2600" dirty="0" smtClean="0">
                <a:cs typeface="Arial" pitchFamily="34" charset="0"/>
              </a:rPr>
              <a:t> of land/ocean/atmosphere observations, including both in situ and remote sensing platforms, and modeling and analysis.</a:t>
            </a:r>
            <a:endParaRPr lang="en-US" sz="2600" dirty="0"/>
          </a:p>
        </p:txBody>
      </p:sp>
      <p:sp>
        <p:nvSpPr>
          <p:cNvPr id="2" name="Date Placeholder 1"/>
          <p:cNvSpPr>
            <a:spLocks noGrp="1"/>
          </p:cNvSpPr>
          <p:nvPr>
            <p:ph type="dt" sz="half" idx="10"/>
          </p:nvPr>
        </p:nvSpPr>
        <p:spPr/>
        <p:txBody>
          <a:bodyPr/>
          <a:lstStyle/>
          <a:p>
            <a:pPr>
              <a:defRPr/>
            </a:pPr>
            <a:fld id="{2E2F22BF-99CC-43C7-A7FB-8608A86A5993}"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5057CBB-B50C-47A4-8779-318F26F2ABB8}"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5</a:t>
            </a:fld>
            <a:endParaRPr lang="en-US" dirty="0"/>
          </a:p>
        </p:txBody>
      </p:sp>
      <p:sp>
        <p:nvSpPr>
          <p:cNvPr id="5" name="Slide Number Placeholder 3"/>
          <p:cNvSpPr txBox="1">
            <a:spLocks/>
          </p:cNvSpPr>
          <p:nvPr/>
        </p:nvSpPr>
        <p:spPr>
          <a:xfrm>
            <a:off x="7924800" y="765175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004D6D-7244-4EC0-8102-82FB617BF5E8}" type="slidenum">
              <a:rPr kumimoji="0" lang="en-US" sz="1200" b="1"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Rectangle 5"/>
          <p:cNvSpPr/>
          <p:nvPr/>
        </p:nvSpPr>
        <p:spPr>
          <a:xfrm>
            <a:off x="0" y="838200"/>
            <a:ext cx="9144000" cy="5632311"/>
          </a:xfrm>
          <a:prstGeom prst="rect">
            <a:avLst/>
          </a:prstGeom>
        </p:spPr>
        <p:txBody>
          <a:bodyPr wrap="square">
            <a:spAutoFit/>
          </a:bodyPr>
          <a:lstStyle/>
          <a:p>
            <a:pPr marL="457200" indent="-457200" eaLnBrk="0" hangingPunct="0">
              <a:defRPr/>
            </a:pPr>
            <a:endParaRPr lang="en-US" sz="2000" dirty="0" smtClean="0">
              <a:effectLst>
                <a:outerShdw blurRad="38100" dist="38100" dir="2700000" algn="tl">
                  <a:srgbClr val="C0C0C0"/>
                </a:outerShdw>
              </a:effectLst>
            </a:endParaRPr>
          </a:p>
          <a:p>
            <a:pPr marL="457200" indent="-457200" eaLnBrk="0" hangingPunct="0">
              <a:defRPr/>
            </a:pPr>
            <a:endParaRPr lang="en-US" sz="2000" dirty="0" smtClean="0">
              <a:effectLst>
                <a:outerShdw blurRad="38100" dist="38100" dir="2700000" algn="tl">
                  <a:srgbClr val="C0C0C0"/>
                </a:outerShdw>
              </a:effectLst>
            </a:endParaRPr>
          </a:p>
          <a:p>
            <a:pPr marL="457200" indent="-457200" eaLnBrk="0" hangingPunct="0">
              <a:defRPr/>
            </a:pPr>
            <a:endParaRPr lang="en-US" sz="2000" dirty="0" smtClean="0">
              <a:effectLst>
                <a:outerShdw blurRad="38100" dist="38100" dir="2700000" algn="tl">
                  <a:srgbClr val="C0C0C0"/>
                </a:outerShdw>
              </a:effectLst>
            </a:endParaRPr>
          </a:p>
          <a:p>
            <a:pPr marL="457200" indent="-457200" eaLnBrk="0" hangingPunct="0">
              <a:defRPr/>
            </a:pPr>
            <a:endParaRPr lang="en-US" sz="2000" dirty="0" smtClean="0">
              <a:effectLst>
                <a:outerShdw blurRad="38100" dist="38100" dir="2700000" algn="tl">
                  <a:srgbClr val="C0C0C0"/>
                </a:outerShdw>
              </a:effectLst>
            </a:endParaRPr>
          </a:p>
          <a:p>
            <a:pPr marL="1828800" lvl="3" indent="-457200" eaLnBrk="0" hangingPunct="0">
              <a:buClr>
                <a:schemeClr val="tx1"/>
              </a:buClr>
              <a:buFont typeface="Wingdings" pitchFamily="2" charset="2"/>
              <a:buChar char="q"/>
              <a:defRPr/>
            </a:pPr>
            <a:r>
              <a:rPr lang="en-US" sz="2800" b="1" dirty="0" smtClean="0">
                <a:solidFill>
                  <a:srgbClr val="FF0000"/>
                </a:solidFill>
                <a:effectLst>
                  <a:outerShdw blurRad="38100" dist="38100" dir="2700000" algn="tl">
                    <a:srgbClr val="C0C0C0"/>
                  </a:outerShdw>
                </a:effectLst>
                <a:latin typeface="+mn-lt"/>
              </a:rPr>
              <a:t>Management of Network Change</a:t>
            </a:r>
          </a:p>
          <a:p>
            <a:pPr marL="1714500" lvl="3" indent="-342900" eaLnBrk="0" hangingPunct="0">
              <a:buFont typeface="Wingdings" pitchFamily="2" charset="2"/>
              <a:buChar char="q"/>
              <a:defRPr/>
            </a:pPr>
            <a:r>
              <a:rPr lang="en-US" sz="2800" b="1" dirty="0" smtClean="0">
                <a:effectLst>
                  <a:outerShdw blurRad="38100" dist="38100" dir="2700000" algn="tl">
                    <a:srgbClr val="C0C0C0"/>
                  </a:outerShdw>
                </a:effectLst>
                <a:latin typeface="+mn-lt"/>
              </a:rPr>
              <a:t>  </a:t>
            </a:r>
            <a:r>
              <a:rPr lang="en-US" sz="2800" b="1" dirty="0" smtClean="0">
                <a:solidFill>
                  <a:srgbClr val="FF0000"/>
                </a:solidFill>
                <a:effectLst>
                  <a:outerShdw blurRad="38100" dist="38100" dir="2700000" algn="tl">
                    <a:srgbClr val="C0C0C0"/>
                  </a:outerShdw>
                </a:effectLst>
                <a:latin typeface="+mn-lt"/>
              </a:rPr>
              <a:t>Parallel Testing</a:t>
            </a:r>
            <a:r>
              <a:rPr lang="en-US" sz="2800" dirty="0" smtClean="0">
                <a:solidFill>
                  <a:srgbClr val="FF0000"/>
                </a:solidFill>
                <a:effectLst>
                  <a:outerShdw blurRad="38100" dist="38100" dir="2700000" algn="tl">
                    <a:srgbClr val="C0C0C0"/>
                  </a:outerShdw>
                </a:effectLst>
                <a:latin typeface="+mn-lt"/>
              </a:rPr>
              <a:t> </a:t>
            </a:r>
          </a:p>
          <a:p>
            <a:pPr marL="1714500" lvl="3" indent="-342900" eaLnBrk="0" hangingPunct="0">
              <a:buFont typeface="Wingdings" pitchFamily="2" charset="2"/>
              <a:buChar char="q"/>
              <a:defRPr/>
            </a:pPr>
            <a:r>
              <a:rPr lang="en-US" sz="2800" b="1" dirty="0" smtClean="0">
                <a:effectLst>
                  <a:outerShdw blurRad="38100" dist="38100" dir="2700000" algn="tl">
                    <a:srgbClr val="C0C0C0"/>
                  </a:outerShdw>
                </a:effectLst>
                <a:latin typeface="+mn-lt"/>
              </a:rPr>
              <a:t>  </a:t>
            </a:r>
            <a:r>
              <a:rPr lang="en-US" sz="2800" b="1" dirty="0" smtClean="0">
                <a:solidFill>
                  <a:srgbClr val="FF0000"/>
                </a:solidFill>
                <a:effectLst>
                  <a:outerShdw blurRad="38100" dist="38100" dir="2700000" algn="tl">
                    <a:srgbClr val="C0C0C0"/>
                  </a:outerShdw>
                </a:effectLst>
                <a:latin typeface="+mn-lt"/>
              </a:rPr>
              <a:t>Metadata</a:t>
            </a:r>
            <a:endParaRPr lang="en-US" sz="2800" dirty="0" smtClean="0">
              <a:solidFill>
                <a:srgbClr val="FF0000"/>
              </a:solidFill>
              <a:effectLst>
                <a:outerShdw blurRad="38100" dist="38100" dir="2700000" algn="tl">
                  <a:srgbClr val="C0C0C0"/>
                </a:outerShdw>
              </a:effectLst>
              <a:latin typeface="+mn-lt"/>
            </a:endParaRPr>
          </a:p>
          <a:p>
            <a:pPr lvl="3" eaLnBrk="0" hangingPunct="0">
              <a:buFont typeface="Wingdings" pitchFamily="2" charset="2"/>
              <a:buChar char="q"/>
              <a:defRPr/>
            </a:pPr>
            <a:r>
              <a:rPr lang="en-US" sz="2800" b="1" dirty="0" smtClean="0">
                <a:effectLst>
                  <a:outerShdw blurRad="38100" dist="38100" dir="2700000" algn="tl">
                    <a:srgbClr val="C0C0C0"/>
                  </a:outerShdw>
                </a:effectLst>
                <a:latin typeface="+mn-lt"/>
              </a:rPr>
              <a:t>   </a:t>
            </a:r>
            <a:r>
              <a:rPr lang="en-US" sz="2800" b="1" dirty="0" smtClean="0">
                <a:solidFill>
                  <a:srgbClr val="FF0000"/>
                </a:solidFill>
                <a:effectLst>
                  <a:outerShdw blurRad="38100" dist="38100" dir="2700000" algn="tl">
                    <a:srgbClr val="C0C0C0"/>
                  </a:outerShdw>
                </a:effectLst>
                <a:latin typeface="+mn-lt"/>
              </a:rPr>
              <a:t>Data Quality and Continuity</a:t>
            </a:r>
            <a:endParaRPr lang="en-US" sz="2800" dirty="0" smtClean="0">
              <a:solidFill>
                <a:srgbClr val="FF0000"/>
              </a:solidFill>
              <a:effectLst>
                <a:outerShdw blurRad="38100" dist="38100" dir="2700000" algn="tl">
                  <a:srgbClr val="C0C0C0"/>
                </a:outerShdw>
              </a:effectLst>
              <a:latin typeface="+mn-lt"/>
            </a:endParaRPr>
          </a:p>
          <a:p>
            <a:pPr lvl="3" eaLnBrk="0" hangingPunct="0">
              <a:buFont typeface="Wingdings" pitchFamily="2" charset="2"/>
              <a:buChar char="q"/>
              <a:defRPr/>
            </a:pPr>
            <a:r>
              <a:rPr lang="en-US" sz="2800" b="1" dirty="0" smtClean="0">
                <a:effectLst>
                  <a:outerShdw blurRad="38100" dist="38100" dir="2700000" algn="tl">
                    <a:srgbClr val="C0C0C0"/>
                  </a:outerShdw>
                </a:effectLst>
                <a:latin typeface="+mn-lt"/>
              </a:rPr>
              <a:t>   Integrated Environmental Assessment</a:t>
            </a:r>
            <a:endParaRPr lang="en-US" sz="2800" dirty="0" smtClean="0">
              <a:effectLst>
                <a:outerShdw blurRad="38100" dist="38100" dir="2700000" algn="tl">
                  <a:srgbClr val="C0C0C0"/>
                </a:outerShdw>
              </a:effectLst>
              <a:latin typeface="+mn-lt"/>
            </a:endParaRPr>
          </a:p>
          <a:p>
            <a:pPr lvl="3" eaLnBrk="0" hangingPunct="0">
              <a:buFont typeface="Wingdings" pitchFamily="2" charset="2"/>
              <a:buChar char="q"/>
              <a:defRPr/>
            </a:pPr>
            <a:r>
              <a:rPr lang="en-US" sz="2800" b="1" dirty="0" smtClean="0">
                <a:effectLst>
                  <a:outerShdw blurRad="38100" dist="38100" dir="2700000" algn="tl">
                    <a:srgbClr val="C0C0C0"/>
                  </a:outerShdw>
                </a:effectLst>
                <a:latin typeface="+mn-lt"/>
              </a:rPr>
              <a:t>   Historical Significance</a:t>
            </a:r>
            <a:r>
              <a:rPr lang="en-US" sz="2800" dirty="0" smtClean="0">
                <a:effectLst>
                  <a:outerShdw blurRad="38100" dist="38100" dir="2700000" algn="tl">
                    <a:srgbClr val="C0C0C0"/>
                  </a:outerShdw>
                </a:effectLst>
                <a:latin typeface="+mn-lt"/>
              </a:rPr>
              <a:t> </a:t>
            </a:r>
          </a:p>
          <a:p>
            <a:pPr lvl="3" eaLnBrk="0" hangingPunct="0">
              <a:buFont typeface="Wingdings" pitchFamily="2" charset="2"/>
              <a:buChar char="q"/>
              <a:defRPr/>
            </a:pPr>
            <a:r>
              <a:rPr lang="en-US" sz="2800" b="1" dirty="0" smtClean="0">
                <a:effectLst>
                  <a:outerShdw blurRad="38100" dist="38100" dir="2700000" algn="tl">
                    <a:srgbClr val="C0C0C0"/>
                  </a:outerShdw>
                </a:effectLst>
                <a:latin typeface="+mn-lt"/>
              </a:rPr>
              <a:t>   Complementary Data</a:t>
            </a:r>
            <a:endParaRPr lang="en-US" sz="2800" dirty="0" smtClean="0">
              <a:effectLst>
                <a:outerShdw blurRad="38100" dist="38100" dir="2700000" algn="tl">
                  <a:srgbClr val="C0C0C0"/>
                </a:outerShdw>
              </a:effectLst>
              <a:latin typeface="+mn-lt"/>
            </a:endParaRPr>
          </a:p>
          <a:p>
            <a:pPr marL="1828800" lvl="3" indent="-457200" eaLnBrk="0" hangingPunct="0">
              <a:buFont typeface="Wingdings" pitchFamily="2" charset="2"/>
              <a:buChar char="q"/>
              <a:defRPr/>
            </a:pPr>
            <a:r>
              <a:rPr lang="en-US" sz="2800" b="1" dirty="0" smtClean="0">
                <a:effectLst>
                  <a:outerShdw blurRad="38100" dist="38100" dir="2700000" algn="tl">
                    <a:srgbClr val="C0C0C0"/>
                  </a:outerShdw>
                </a:effectLst>
                <a:latin typeface="+mn-lt"/>
              </a:rPr>
              <a:t> Climate Requirements</a:t>
            </a:r>
            <a:r>
              <a:rPr lang="en-US" sz="2800" dirty="0" smtClean="0">
                <a:effectLst>
                  <a:outerShdw blurRad="38100" dist="38100" dir="2700000" algn="tl">
                    <a:srgbClr val="C0C0C0"/>
                  </a:outerShdw>
                </a:effectLst>
                <a:latin typeface="+mn-lt"/>
              </a:rPr>
              <a:t> </a:t>
            </a:r>
          </a:p>
          <a:p>
            <a:pPr marL="1828800" lvl="3" indent="-457200" eaLnBrk="0" hangingPunct="0">
              <a:buFont typeface="Wingdings" pitchFamily="2" charset="2"/>
              <a:buChar char="q"/>
              <a:defRPr/>
            </a:pPr>
            <a:r>
              <a:rPr lang="en-US" sz="2800" b="1" dirty="0" smtClean="0">
                <a:effectLst>
                  <a:outerShdw blurRad="38100" dist="38100" dir="2700000" algn="tl">
                    <a:srgbClr val="C0C0C0"/>
                  </a:outerShdw>
                </a:effectLst>
                <a:latin typeface="+mn-lt"/>
              </a:rPr>
              <a:t> Continuity of Purpose</a:t>
            </a:r>
          </a:p>
          <a:p>
            <a:pPr marL="1714500" lvl="3" indent="-342900" eaLnBrk="0" hangingPunct="0">
              <a:buFont typeface="Wingdings" pitchFamily="2" charset="2"/>
              <a:buChar char="q"/>
              <a:defRPr/>
            </a:pPr>
            <a:r>
              <a:rPr lang="en-US" sz="2800" b="1" dirty="0" smtClean="0">
                <a:effectLst>
                  <a:outerShdw blurRad="38100" dist="38100" dir="2700000" algn="tl">
                    <a:srgbClr val="C0C0C0"/>
                  </a:outerShdw>
                </a:effectLst>
                <a:latin typeface="+mn-lt"/>
              </a:rPr>
              <a:t>   Data and Metadata Access</a:t>
            </a:r>
            <a:endParaRPr lang="en-US" sz="2800" dirty="0">
              <a:latin typeface="+mn-lt"/>
            </a:endParaRPr>
          </a:p>
        </p:txBody>
      </p:sp>
      <p:sp>
        <p:nvSpPr>
          <p:cNvPr id="7" name="TextBox 6"/>
          <p:cNvSpPr txBox="1"/>
          <p:nvPr/>
        </p:nvSpPr>
        <p:spPr>
          <a:xfrm>
            <a:off x="1295400" y="990600"/>
            <a:ext cx="6646563" cy="646331"/>
          </a:xfrm>
          <a:prstGeom prst="rect">
            <a:avLst/>
          </a:prstGeom>
          <a:noFill/>
        </p:spPr>
        <p:txBody>
          <a:bodyPr wrap="none" rtlCol="0">
            <a:spAutoFit/>
          </a:bodyPr>
          <a:lstStyle/>
          <a:p>
            <a:r>
              <a:rPr lang="en-US" sz="3600" b="1" dirty="0" smtClean="0">
                <a:latin typeface="+mn-lt"/>
              </a:rPr>
              <a:t>Ten Climate Monitoring Principles</a:t>
            </a:r>
            <a:endParaRPr lang="en-US" sz="3600" b="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6EA906-2479-4ED9-A4C6-90F47E57ACEC}"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3F004D6D-7244-4EC0-8102-82FB617BF5E8}" type="slidenum">
              <a:rPr lang="en-US" smtClean="0"/>
              <a:pPr>
                <a:defRPr/>
              </a:pPr>
              <a:t>6</a:t>
            </a:fld>
            <a:endParaRPr lang="en-US" dirty="0"/>
          </a:p>
        </p:txBody>
      </p:sp>
      <p:pic>
        <p:nvPicPr>
          <p:cNvPr id="6" name="Picture 7" descr="Lander WY 2 edited"/>
          <p:cNvPicPr>
            <a:picLocks noChangeAspect="1" noChangeArrowheads="1"/>
          </p:cNvPicPr>
          <p:nvPr/>
        </p:nvPicPr>
        <p:blipFill>
          <a:blip r:embed="rId4" cstate="print"/>
          <a:srcRect/>
          <a:stretch>
            <a:fillRect/>
          </a:stretch>
        </p:blipFill>
        <p:spPr bwMode="auto">
          <a:xfrm>
            <a:off x="4754562" y="1600200"/>
            <a:ext cx="4389438" cy="3810000"/>
          </a:xfrm>
          <a:prstGeom prst="rect">
            <a:avLst/>
          </a:prstGeom>
          <a:solidFill>
            <a:srgbClr val="FFCC00"/>
          </a:solidFill>
          <a:ln w="9525">
            <a:noFill/>
            <a:miter lim="800000"/>
            <a:headEnd/>
            <a:tailEnd/>
          </a:ln>
        </p:spPr>
      </p:pic>
      <p:sp>
        <p:nvSpPr>
          <p:cNvPr id="7" name="Rectangle 3"/>
          <p:cNvSpPr txBox="1">
            <a:spLocks noChangeArrowheads="1"/>
          </p:cNvSpPr>
          <p:nvPr/>
        </p:nvSpPr>
        <p:spPr>
          <a:xfrm>
            <a:off x="152400" y="2057400"/>
            <a:ext cx="4267200" cy="685800"/>
          </a:xfrm>
          <a:prstGeom prst="rect">
            <a:avLst/>
          </a:prstGeom>
          <a:noFill/>
        </p:spPr>
        <p:txBody>
          <a:bodyPr/>
          <a:lstStyle/>
          <a:p>
            <a:pPr marL="609600" marR="0" lvl="0" indent="-609600" algn="l" defTabSz="966788" rtl="0" eaLnBrk="1" fontAlgn="base" latinLnBrk="0" hangingPunct="1">
              <a:lnSpc>
                <a:spcPct val="100000"/>
              </a:lnSpc>
              <a:spcBef>
                <a:spcPct val="20000"/>
              </a:spcBef>
              <a:spcAft>
                <a:spcPct val="0"/>
              </a:spcAft>
              <a:buClr>
                <a:srgbClr val="2C0DE5"/>
              </a:buClr>
              <a:buSzPct val="95000"/>
              <a:buFontTx/>
              <a:buNone/>
              <a:tabLst/>
              <a:defRPr/>
            </a:pPr>
            <a:r>
              <a:rPr kumimoji="0" lang="en-US" sz="1800" b="0" i="0" u="none" strike="noStrike" kern="1200" cap="none" spc="0" normalizeH="0" baseline="0" noProof="0" dirty="0" smtClean="0">
                <a:ln>
                  <a:noFill/>
                </a:ln>
                <a:solidFill>
                  <a:srgbClr val="1329CB"/>
                </a:solidFill>
                <a:effectLst/>
                <a:uLnTx/>
                <a:uFillTx/>
                <a:latin typeface="Comic Sans MS" pitchFamily="66" charset="0"/>
                <a:ea typeface="+mn-ea"/>
                <a:cs typeface="+mn-cs"/>
              </a:rPr>
              <a:t>FY 08 Completed Lower 48 states </a:t>
            </a:r>
          </a:p>
          <a:p>
            <a:pPr marL="609600" marR="0" lvl="0" indent="-609600" algn="l" defTabSz="966788" rtl="0" eaLnBrk="1" fontAlgn="base" latinLnBrk="0" hangingPunct="1">
              <a:lnSpc>
                <a:spcPct val="100000"/>
              </a:lnSpc>
              <a:spcBef>
                <a:spcPct val="20000"/>
              </a:spcBef>
              <a:spcAft>
                <a:spcPct val="0"/>
              </a:spcAft>
              <a:buClr>
                <a:srgbClr val="2C0DE5"/>
              </a:buClr>
              <a:buSzPct val="95000"/>
              <a:buFontTx/>
              <a:buNone/>
              <a:tabLst/>
              <a:defRPr/>
            </a:pPr>
            <a:r>
              <a:rPr kumimoji="0" lang="en-US" sz="1800" b="0" i="0" u="none" strike="noStrike" kern="1200" cap="none" spc="0" normalizeH="0" baseline="0" noProof="0" dirty="0" smtClean="0">
                <a:ln>
                  <a:noFill/>
                </a:ln>
                <a:solidFill>
                  <a:srgbClr val="1329CB"/>
                </a:solidFill>
                <a:effectLst/>
                <a:uLnTx/>
                <a:uFillTx/>
                <a:latin typeface="Comic Sans MS" pitchFamily="66" charset="0"/>
                <a:ea typeface="+mn-ea"/>
                <a:cs typeface="+mn-cs"/>
              </a:rPr>
              <a:t>(114 sites commissioned)</a:t>
            </a:r>
          </a:p>
          <a:p>
            <a:pPr marL="609600" marR="0" lvl="0" indent="-609600" algn="l" defTabSz="966788" rtl="0" eaLnBrk="1" fontAlgn="base" latinLnBrk="0" hangingPunct="1">
              <a:lnSpc>
                <a:spcPct val="100000"/>
              </a:lnSpc>
              <a:spcBef>
                <a:spcPct val="20000"/>
              </a:spcBef>
              <a:spcAft>
                <a:spcPct val="0"/>
              </a:spcAft>
              <a:buClr>
                <a:srgbClr val="2C0DE5"/>
              </a:buClr>
              <a:buSzPct val="95000"/>
              <a:buFontTx/>
              <a:buNone/>
              <a:tabLst/>
              <a:defRPr/>
            </a:pPr>
            <a:endParaRPr kumimoji="0" lang="en-US" sz="16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609600" marR="0" lvl="0" indent="-609600" algn="l" defTabSz="966788" rtl="0" eaLnBrk="1" fontAlgn="base" latinLnBrk="0" hangingPunct="1">
              <a:lnSpc>
                <a:spcPct val="100000"/>
              </a:lnSpc>
              <a:spcBef>
                <a:spcPct val="20000"/>
              </a:spcBef>
              <a:spcAft>
                <a:spcPct val="0"/>
              </a:spcAft>
              <a:buClr>
                <a:srgbClr val="2C0DE5"/>
              </a:buClr>
              <a:buSzPct val="95000"/>
              <a:buFontTx/>
              <a:buNone/>
              <a:tabLst/>
              <a:defRPr/>
            </a:pPr>
            <a:endParaRPr kumimoji="0" lang="en-US" sz="1600" b="0" i="0" u="none" strike="noStrike" kern="1200" cap="none" spc="0" normalizeH="0" baseline="0" noProof="0" dirty="0" smtClean="0">
              <a:ln>
                <a:noFill/>
              </a:ln>
              <a:solidFill>
                <a:srgbClr val="2C0DE5"/>
              </a:solidFill>
              <a:effectLst/>
              <a:uLnTx/>
              <a:uFillTx/>
              <a:latin typeface="Arial" pitchFamily="34" charset="0"/>
              <a:ea typeface="+mn-ea"/>
              <a:cs typeface="+mn-cs"/>
            </a:endParaRPr>
          </a:p>
          <a:p>
            <a:pPr marL="609600" marR="0" lvl="0" indent="-609600" algn="l" defTabSz="966788" rtl="0" eaLnBrk="1" fontAlgn="base" latinLnBrk="0" hangingPunct="1">
              <a:lnSpc>
                <a:spcPct val="100000"/>
              </a:lnSpc>
              <a:spcBef>
                <a:spcPct val="20000"/>
              </a:spcBef>
              <a:spcAft>
                <a:spcPct val="0"/>
              </a:spcAft>
              <a:buClr>
                <a:srgbClr val="2C0DE5"/>
              </a:buClr>
              <a:buSzPct val="95000"/>
              <a:buFontTx/>
              <a:buNone/>
              <a:tabLst/>
              <a:defRPr/>
            </a:pPr>
            <a:endParaRPr kumimoji="0" lang="en-US" sz="1600" b="0" i="0" u="none" strike="noStrike" kern="1200" cap="none" spc="0" normalizeH="0" baseline="0" noProof="0" dirty="0" smtClean="0">
              <a:ln>
                <a:noFill/>
              </a:ln>
              <a:solidFill>
                <a:srgbClr val="2C0DE5"/>
              </a:solidFill>
              <a:effectLst/>
              <a:uLnTx/>
              <a:uFillTx/>
              <a:latin typeface="Arial" pitchFamily="34" charset="0"/>
              <a:ea typeface="+mn-ea"/>
              <a:cs typeface="+mn-cs"/>
            </a:endParaRPr>
          </a:p>
        </p:txBody>
      </p:sp>
      <p:graphicFrame>
        <p:nvGraphicFramePr>
          <p:cNvPr id="8" name="Object 6"/>
          <p:cNvGraphicFramePr>
            <a:graphicFrameLocks noChangeAspect="1"/>
          </p:cNvGraphicFramePr>
          <p:nvPr/>
        </p:nvGraphicFramePr>
        <p:xfrm>
          <a:off x="76200" y="2895600"/>
          <a:ext cx="4654550" cy="3579813"/>
        </p:xfrm>
        <a:graphic>
          <a:graphicData uri="http://schemas.openxmlformats.org/presentationml/2006/ole">
            <p:oleObj spid="_x0000_s106498" name="Acrobat Document" r:id="rId5" imgW="11415600" imgH="8807040" progId="AcroExch.Document.7">
              <p:embed/>
            </p:oleObj>
          </a:graphicData>
        </a:graphic>
      </p:graphicFrame>
      <p:sp>
        <p:nvSpPr>
          <p:cNvPr id="9" name="Text Box 8"/>
          <p:cNvSpPr txBox="1">
            <a:spLocks noChangeArrowheads="1"/>
          </p:cNvSpPr>
          <p:nvPr/>
        </p:nvSpPr>
        <p:spPr bwMode="auto">
          <a:xfrm>
            <a:off x="6096000" y="5420380"/>
            <a:ext cx="1868781" cy="523220"/>
          </a:xfrm>
          <a:prstGeom prst="rect">
            <a:avLst/>
          </a:prstGeom>
          <a:noFill/>
          <a:ln w="9525">
            <a:noFill/>
            <a:miter lim="800000"/>
            <a:headEnd/>
            <a:tailEnd/>
          </a:ln>
        </p:spPr>
        <p:txBody>
          <a:bodyPr wrap="none">
            <a:spAutoFit/>
          </a:bodyPr>
          <a:lstStyle/>
          <a:p>
            <a:r>
              <a:rPr lang="en-US" sz="2800" b="1" dirty="0">
                <a:latin typeface="Calibri" pitchFamily="34" charset="0"/>
              </a:rPr>
              <a:t>Lander, WY</a:t>
            </a:r>
          </a:p>
        </p:txBody>
      </p:sp>
      <p:sp>
        <p:nvSpPr>
          <p:cNvPr id="10" name="TextBox 9"/>
          <p:cNvSpPr txBox="1"/>
          <p:nvPr/>
        </p:nvSpPr>
        <p:spPr>
          <a:xfrm>
            <a:off x="0" y="762000"/>
            <a:ext cx="9144000" cy="646331"/>
          </a:xfrm>
          <a:prstGeom prst="rect">
            <a:avLst/>
          </a:prstGeom>
          <a:noFill/>
        </p:spPr>
        <p:txBody>
          <a:bodyPr wrap="square" rtlCol="0">
            <a:spAutoFit/>
          </a:bodyPr>
          <a:lstStyle/>
          <a:p>
            <a:pPr algn="ctr"/>
            <a:r>
              <a:rPr lang="en-US" sz="3600" b="1" dirty="0" smtClean="0">
                <a:effectLst>
                  <a:outerShdw blurRad="38100" dist="38100" dir="2700000" algn="tl">
                    <a:srgbClr val="C0C0C0"/>
                  </a:outerShdw>
                </a:effectLst>
                <a:latin typeface="+mn-lt"/>
              </a:rPr>
              <a:t>U. S. Climate Reference Network (USCRN)</a:t>
            </a:r>
            <a:endParaRPr lang="en-US" sz="36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thaca NY 2"/>
          <p:cNvPicPr>
            <a:picLocks noChangeAspect="1" noChangeArrowheads="1"/>
          </p:cNvPicPr>
          <p:nvPr/>
        </p:nvPicPr>
        <p:blipFill>
          <a:blip r:embed="rId3" cstate="print"/>
          <a:srcRect/>
          <a:stretch>
            <a:fillRect/>
          </a:stretch>
        </p:blipFill>
        <p:spPr bwMode="auto">
          <a:xfrm>
            <a:off x="0" y="-90488"/>
            <a:ext cx="9144000" cy="6872288"/>
          </a:xfrm>
          <a:prstGeom prst="rect">
            <a:avLst/>
          </a:prstGeom>
          <a:noFill/>
          <a:ln w="9525">
            <a:solidFill>
              <a:srgbClr val="FFFF00"/>
            </a:solidFill>
            <a:miter lim="800000"/>
            <a:headEnd/>
            <a:tailEnd/>
          </a:ln>
        </p:spPr>
      </p:pic>
      <p:sp>
        <p:nvSpPr>
          <p:cNvPr id="7171" name="Text Box 3"/>
          <p:cNvSpPr txBox="1">
            <a:spLocks noChangeArrowheads="1"/>
          </p:cNvSpPr>
          <p:nvPr/>
        </p:nvSpPr>
        <p:spPr bwMode="auto">
          <a:xfrm>
            <a:off x="4106457" y="1027113"/>
            <a:ext cx="3818343" cy="366712"/>
          </a:xfrm>
          <a:prstGeom prst="rect">
            <a:avLst/>
          </a:prstGeom>
          <a:noFill/>
          <a:ln w="9525">
            <a:noFill/>
            <a:miter lim="800000"/>
            <a:headEnd/>
            <a:tailEnd/>
          </a:ln>
        </p:spPr>
        <p:txBody>
          <a:bodyPr wrap="square">
            <a:prstTxWarp prst="textNoShape">
              <a:avLst/>
            </a:prstTxWarp>
            <a:spAutoFit/>
          </a:bodyPr>
          <a:lstStyle/>
          <a:p>
            <a:endParaRPr lang="en-US"/>
          </a:p>
        </p:txBody>
      </p:sp>
      <p:sp>
        <p:nvSpPr>
          <p:cNvPr id="50180" name="Text Box 4"/>
          <p:cNvSpPr txBox="1">
            <a:spLocks noChangeArrowheads="1"/>
          </p:cNvSpPr>
          <p:nvPr/>
        </p:nvSpPr>
        <p:spPr bwMode="auto">
          <a:xfrm>
            <a:off x="0" y="0"/>
            <a:ext cx="9144000" cy="1200329"/>
          </a:xfrm>
          <a:prstGeom prst="rect">
            <a:avLst/>
          </a:prstGeom>
          <a:noFill/>
          <a:ln w="9525">
            <a:noFill/>
            <a:miter lim="800000"/>
            <a:headEnd/>
            <a:tailEnd/>
          </a:ln>
          <a:effectLst/>
        </p:spPr>
        <p:txBody>
          <a:bodyPr wrap="square">
            <a:spAutoFit/>
          </a:bodyPr>
          <a:lstStyle/>
          <a:p>
            <a:pPr algn="ctr">
              <a:spcBef>
                <a:spcPct val="50000"/>
              </a:spcBef>
              <a:defRPr/>
            </a:pPr>
            <a:r>
              <a:rPr lang="en-US" sz="3600" b="1" dirty="0" smtClean="0">
                <a:effectLst>
                  <a:outerShdw blurRad="38100" dist="38100" dir="2700000" algn="tl">
                    <a:srgbClr val="C0C0C0"/>
                  </a:outerShdw>
                </a:effectLst>
                <a:latin typeface="+mj-lt"/>
              </a:rPr>
              <a:t>USCRN </a:t>
            </a:r>
            <a:r>
              <a:rPr lang="en-US" sz="3600" b="1" u="sng" dirty="0">
                <a:effectLst>
                  <a:outerShdw blurRad="38100" dist="38100" dir="2700000" algn="tl">
                    <a:srgbClr val="C0C0C0"/>
                  </a:outerShdw>
                </a:effectLst>
                <a:latin typeface="+mj-lt"/>
              </a:rPr>
              <a:t>National-Level</a:t>
            </a:r>
            <a:r>
              <a:rPr lang="en-US" sz="3600" b="1" dirty="0">
                <a:effectLst>
                  <a:outerShdw blurRad="38100" dist="38100" dir="2700000" algn="tl">
                    <a:srgbClr val="C0C0C0"/>
                  </a:outerShdw>
                </a:effectLst>
                <a:latin typeface="+mj-lt"/>
              </a:rPr>
              <a:t> Climate Monitoring</a:t>
            </a:r>
            <a:r>
              <a:rPr lang="en-US" sz="3600" dirty="0">
                <a:effectLst>
                  <a:outerShdw blurRad="38100" dist="38100" dir="2700000" algn="tl">
                    <a:srgbClr val="C0C0C0"/>
                  </a:outerShdw>
                </a:effectLst>
                <a:latin typeface="+mj-lt"/>
              </a:rPr>
              <a:t>                                                              (</a:t>
            </a:r>
            <a:r>
              <a:rPr lang="en-US" sz="3600" b="1" dirty="0">
                <a:effectLst>
                  <a:outerShdw blurRad="38100" dist="38100" dir="2700000" algn="tl">
                    <a:srgbClr val="C0C0C0"/>
                  </a:outerShdw>
                </a:effectLst>
                <a:latin typeface="+mj-lt"/>
              </a:rPr>
              <a:t>Cornell University, Ithaca, New York)</a:t>
            </a:r>
          </a:p>
        </p:txBody>
      </p:sp>
      <p:sp>
        <p:nvSpPr>
          <p:cNvPr id="7173" name="Text Box 5"/>
          <p:cNvSpPr txBox="1">
            <a:spLocks noChangeArrowheads="1"/>
          </p:cNvSpPr>
          <p:nvPr/>
        </p:nvSpPr>
        <p:spPr bwMode="auto">
          <a:xfrm>
            <a:off x="4495800" y="5791200"/>
            <a:ext cx="15240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err="1">
                <a:solidFill>
                  <a:srgbClr val="FFFF00"/>
                </a:solidFill>
              </a:rPr>
              <a:t>Datalogger</a:t>
            </a:r>
            <a:endParaRPr lang="en-US" b="1" dirty="0">
              <a:solidFill>
                <a:srgbClr val="FFFF00"/>
              </a:solidFill>
            </a:endParaRPr>
          </a:p>
        </p:txBody>
      </p:sp>
      <p:sp>
        <p:nvSpPr>
          <p:cNvPr id="7174" name="Line 6"/>
          <p:cNvSpPr>
            <a:spLocks noChangeShapeType="1"/>
          </p:cNvSpPr>
          <p:nvPr/>
        </p:nvSpPr>
        <p:spPr bwMode="auto">
          <a:xfrm>
            <a:off x="8305800" y="3429000"/>
            <a:ext cx="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175" name="Line 7"/>
          <p:cNvSpPr>
            <a:spLocks noChangeShapeType="1"/>
          </p:cNvSpPr>
          <p:nvPr/>
        </p:nvSpPr>
        <p:spPr bwMode="auto">
          <a:xfrm flipH="1">
            <a:off x="7315200" y="3352800"/>
            <a:ext cx="266978" cy="1524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76" name="Line 8"/>
          <p:cNvSpPr>
            <a:spLocks noChangeShapeType="1"/>
          </p:cNvSpPr>
          <p:nvPr/>
        </p:nvSpPr>
        <p:spPr bwMode="auto">
          <a:xfrm flipH="1" flipV="1">
            <a:off x="6553200" y="2971800"/>
            <a:ext cx="734190" cy="10668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77" name="Text Box 9"/>
          <p:cNvSpPr txBox="1">
            <a:spLocks noChangeArrowheads="1"/>
          </p:cNvSpPr>
          <p:nvPr/>
        </p:nvSpPr>
        <p:spPr bwMode="auto">
          <a:xfrm>
            <a:off x="7162800" y="4038600"/>
            <a:ext cx="18288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a:solidFill>
                  <a:srgbClr val="FFFF00"/>
                </a:solidFill>
              </a:rPr>
              <a:t>Anemometer</a:t>
            </a:r>
          </a:p>
        </p:txBody>
      </p:sp>
      <p:sp>
        <p:nvSpPr>
          <p:cNvPr id="7178" name="Line 10"/>
          <p:cNvSpPr>
            <a:spLocks noChangeShapeType="1"/>
          </p:cNvSpPr>
          <p:nvPr/>
        </p:nvSpPr>
        <p:spPr bwMode="auto">
          <a:xfrm>
            <a:off x="6172200" y="3352800"/>
            <a:ext cx="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7179" name="Line 11"/>
          <p:cNvSpPr>
            <a:spLocks noChangeShapeType="1"/>
          </p:cNvSpPr>
          <p:nvPr/>
        </p:nvSpPr>
        <p:spPr bwMode="auto">
          <a:xfrm flipV="1">
            <a:off x="3810000" y="2971800"/>
            <a:ext cx="1371600" cy="10668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80" name="Text Box 12"/>
          <p:cNvSpPr txBox="1">
            <a:spLocks noChangeArrowheads="1"/>
          </p:cNvSpPr>
          <p:nvPr/>
        </p:nvSpPr>
        <p:spPr bwMode="auto">
          <a:xfrm>
            <a:off x="2438400" y="3962400"/>
            <a:ext cx="2202569" cy="64135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a:solidFill>
                  <a:schemeClr val="bg1"/>
                </a:solidFill>
              </a:rPr>
              <a:t>Ground (IR) Temperature</a:t>
            </a:r>
          </a:p>
        </p:txBody>
      </p:sp>
      <p:sp>
        <p:nvSpPr>
          <p:cNvPr id="7181" name="Line 13"/>
          <p:cNvSpPr>
            <a:spLocks noChangeShapeType="1"/>
          </p:cNvSpPr>
          <p:nvPr/>
        </p:nvSpPr>
        <p:spPr bwMode="auto">
          <a:xfrm flipH="1" flipV="1">
            <a:off x="6248399" y="3048000"/>
            <a:ext cx="1066800" cy="20574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82" name="Text Box 14"/>
          <p:cNvSpPr txBox="1">
            <a:spLocks noChangeArrowheads="1"/>
          </p:cNvSpPr>
          <p:nvPr/>
        </p:nvSpPr>
        <p:spPr bwMode="auto">
          <a:xfrm>
            <a:off x="7074920" y="5105400"/>
            <a:ext cx="2069080" cy="36671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a:solidFill>
                  <a:srgbClr val="FFFF00"/>
                </a:solidFill>
              </a:rPr>
              <a:t>Wetness Sensor</a:t>
            </a:r>
          </a:p>
        </p:txBody>
      </p:sp>
      <p:sp>
        <p:nvSpPr>
          <p:cNvPr id="7183" name="Line 15"/>
          <p:cNvSpPr>
            <a:spLocks noChangeShapeType="1"/>
          </p:cNvSpPr>
          <p:nvPr/>
        </p:nvSpPr>
        <p:spPr bwMode="auto">
          <a:xfrm>
            <a:off x="5334000" y="5943600"/>
            <a:ext cx="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7184" name="Line 16"/>
          <p:cNvSpPr>
            <a:spLocks noChangeShapeType="1"/>
          </p:cNvSpPr>
          <p:nvPr/>
        </p:nvSpPr>
        <p:spPr bwMode="auto">
          <a:xfrm flipV="1">
            <a:off x="5334000" y="3352800"/>
            <a:ext cx="428834" cy="24384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85" name="Text Box 17"/>
          <p:cNvSpPr txBox="1">
            <a:spLocks noChangeArrowheads="1"/>
          </p:cNvSpPr>
          <p:nvPr/>
        </p:nvSpPr>
        <p:spPr bwMode="auto">
          <a:xfrm>
            <a:off x="7608876" y="3124200"/>
            <a:ext cx="1535124" cy="64633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a:solidFill>
                  <a:srgbClr val="FFFF00"/>
                </a:solidFill>
              </a:rPr>
              <a:t>Power Control</a:t>
            </a:r>
          </a:p>
        </p:txBody>
      </p:sp>
      <p:sp>
        <p:nvSpPr>
          <p:cNvPr id="7186" name="Text Box 18"/>
          <p:cNvSpPr txBox="1">
            <a:spLocks noChangeArrowheads="1"/>
          </p:cNvSpPr>
          <p:nvPr/>
        </p:nvSpPr>
        <p:spPr bwMode="auto">
          <a:xfrm>
            <a:off x="838200" y="4572000"/>
            <a:ext cx="3604205" cy="119062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a:solidFill>
                  <a:srgbClr val="FFFF00"/>
                </a:solidFill>
              </a:rPr>
              <a:t>Three High-Precision Platinum Resistance Thermometers in Individual Ventilated Radiation Housings</a:t>
            </a:r>
          </a:p>
        </p:txBody>
      </p:sp>
      <p:sp>
        <p:nvSpPr>
          <p:cNvPr id="7187" name="Line 19"/>
          <p:cNvSpPr>
            <a:spLocks noChangeShapeType="1"/>
          </p:cNvSpPr>
          <p:nvPr/>
        </p:nvSpPr>
        <p:spPr bwMode="auto">
          <a:xfrm>
            <a:off x="3962400" y="3886200"/>
            <a:ext cx="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7188" name="Line 20"/>
          <p:cNvSpPr>
            <a:spLocks noChangeShapeType="1"/>
          </p:cNvSpPr>
          <p:nvPr/>
        </p:nvSpPr>
        <p:spPr bwMode="auto">
          <a:xfrm flipV="1">
            <a:off x="3810000" y="2819400"/>
            <a:ext cx="1669727" cy="18288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89" name="Line 21"/>
          <p:cNvSpPr>
            <a:spLocks noChangeShapeType="1"/>
          </p:cNvSpPr>
          <p:nvPr/>
        </p:nvSpPr>
        <p:spPr bwMode="auto">
          <a:xfrm flipV="1">
            <a:off x="3886200" y="2971800"/>
            <a:ext cx="1676400" cy="16764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90" name="Line 22"/>
          <p:cNvSpPr>
            <a:spLocks noChangeShapeType="1"/>
          </p:cNvSpPr>
          <p:nvPr/>
        </p:nvSpPr>
        <p:spPr bwMode="auto">
          <a:xfrm flipV="1">
            <a:off x="4095334" y="2971800"/>
            <a:ext cx="1848266" cy="15240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91" name="Text Box 23"/>
          <p:cNvSpPr txBox="1">
            <a:spLocks noChangeArrowheads="1"/>
          </p:cNvSpPr>
          <p:nvPr/>
        </p:nvSpPr>
        <p:spPr bwMode="auto">
          <a:xfrm>
            <a:off x="152400" y="3505200"/>
            <a:ext cx="3604205"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i="1" dirty="0">
                <a:solidFill>
                  <a:schemeClr val="bg1"/>
                </a:solidFill>
              </a:rPr>
              <a:t>Solar Radiation (</a:t>
            </a:r>
            <a:r>
              <a:rPr lang="en-US" sz="2400" b="1" i="1" dirty="0" err="1">
                <a:solidFill>
                  <a:schemeClr val="bg1"/>
                </a:solidFill>
              </a:rPr>
              <a:t>Pyranometer</a:t>
            </a:r>
            <a:r>
              <a:rPr lang="en-US" b="1" dirty="0">
                <a:solidFill>
                  <a:schemeClr val="bg1"/>
                </a:solidFill>
              </a:rPr>
              <a:t>)</a:t>
            </a:r>
          </a:p>
        </p:txBody>
      </p:sp>
      <p:sp>
        <p:nvSpPr>
          <p:cNvPr id="7192" name="Line 24"/>
          <p:cNvSpPr>
            <a:spLocks noChangeShapeType="1"/>
          </p:cNvSpPr>
          <p:nvPr/>
        </p:nvSpPr>
        <p:spPr bwMode="auto">
          <a:xfrm flipV="1">
            <a:off x="2514600" y="2819400"/>
            <a:ext cx="2602480" cy="9906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93" name="Text Box 25"/>
          <p:cNvSpPr txBox="1">
            <a:spLocks noChangeArrowheads="1"/>
          </p:cNvSpPr>
          <p:nvPr/>
        </p:nvSpPr>
        <p:spPr bwMode="auto">
          <a:xfrm>
            <a:off x="263084" y="1295400"/>
            <a:ext cx="3470715" cy="119062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err="1">
                <a:solidFill>
                  <a:srgbClr val="FFFF00"/>
                </a:solidFill>
              </a:rPr>
              <a:t>Geonor</a:t>
            </a:r>
            <a:r>
              <a:rPr lang="en-US" b="1" dirty="0">
                <a:solidFill>
                  <a:srgbClr val="FFFF00"/>
                </a:solidFill>
              </a:rPr>
              <a:t> 3-wire weighing precipitation gauge with backup gauge inside small DFIR fence and single alter.</a:t>
            </a:r>
          </a:p>
        </p:txBody>
      </p:sp>
      <p:sp>
        <p:nvSpPr>
          <p:cNvPr id="7194" name="Line 26"/>
          <p:cNvSpPr>
            <a:spLocks noChangeShapeType="1"/>
          </p:cNvSpPr>
          <p:nvPr/>
        </p:nvSpPr>
        <p:spPr bwMode="auto">
          <a:xfrm>
            <a:off x="856554" y="2438400"/>
            <a:ext cx="667445" cy="533400"/>
          </a:xfrm>
          <a:prstGeom prst="line">
            <a:avLst/>
          </a:prstGeom>
          <a:noFill/>
          <a:ln w="28575">
            <a:solidFill>
              <a:srgbClr val="FFFF00"/>
            </a:solidFill>
            <a:round/>
            <a:headEnd/>
            <a:tailEnd type="triangle" w="med" len="med"/>
          </a:ln>
        </p:spPr>
        <p:txBody>
          <a:bodyPr>
            <a:prstTxWarp prst="textNoShape">
              <a:avLst/>
            </a:prstTxWarp>
          </a:bodyPr>
          <a:lstStyle/>
          <a:p>
            <a:endParaRPr lang="en-US"/>
          </a:p>
        </p:txBody>
      </p:sp>
      <p:sp>
        <p:nvSpPr>
          <p:cNvPr id="7195" name="Text Box 27"/>
          <p:cNvSpPr txBox="1">
            <a:spLocks noChangeArrowheads="1"/>
          </p:cNvSpPr>
          <p:nvPr/>
        </p:nvSpPr>
        <p:spPr bwMode="auto">
          <a:xfrm>
            <a:off x="6400800" y="1295400"/>
            <a:ext cx="2469547" cy="36671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dirty="0">
                <a:solidFill>
                  <a:srgbClr val="CC3300"/>
                </a:solidFill>
              </a:rPr>
              <a:t>GOES DCS Satellite </a:t>
            </a:r>
          </a:p>
        </p:txBody>
      </p:sp>
      <p:sp>
        <p:nvSpPr>
          <p:cNvPr id="7196" name="Line 28"/>
          <p:cNvSpPr>
            <a:spLocks noChangeShapeType="1"/>
          </p:cNvSpPr>
          <p:nvPr/>
        </p:nvSpPr>
        <p:spPr bwMode="auto">
          <a:xfrm flipH="1">
            <a:off x="5715000" y="1676400"/>
            <a:ext cx="800935" cy="533400"/>
          </a:xfrm>
          <a:prstGeom prst="line">
            <a:avLst/>
          </a:prstGeom>
          <a:noFill/>
          <a:ln w="28575">
            <a:solidFill>
              <a:srgbClr val="CC3300"/>
            </a:solidFill>
            <a:round/>
            <a:headEnd/>
            <a:tailEnd type="triangle" w="med" len="med"/>
          </a:ln>
        </p:spPr>
        <p:txBody>
          <a:bodyPr>
            <a:prstTxWarp prst="textNoShape">
              <a:avLst/>
            </a:prstTxWarp>
          </a:bodyPr>
          <a:lstStyle/>
          <a:p>
            <a:endParaRPr lang="en-US"/>
          </a:p>
        </p:txBody>
      </p:sp>
      <p:sp>
        <p:nvSpPr>
          <p:cNvPr id="7197" name="Line 29"/>
          <p:cNvSpPr>
            <a:spLocks noChangeShapeType="1"/>
          </p:cNvSpPr>
          <p:nvPr/>
        </p:nvSpPr>
        <p:spPr bwMode="auto">
          <a:xfrm>
            <a:off x="5791199" y="3962400"/>
            <a:ext cx="533399" cy="1905000"/>
          </a:xfrm>
          <a:prstGeom prst="line">
            <a:avLst/>
          </a:prstGeom>
          <a:noFill/>
          <a:ln w="28575">
            <a:solidFill>
              <a:srgbClr val="FFFF00"/>
            </a:solidFill>
            <a:prstDash val="sysDot"/>
            <a:round/>
            <a:headEnd/>
            <a:tailEnd type="triangle" w="med" len="med"/>
          </a:ln>
        </p:spPr>
        <p:txBody>
          <a:bodyPr>
            <a:prstTxWarp prst="textNoShape">
              <a:avLst/>
            </a:prstTxWarp>
          </a:bodyPr>
          <a:lstStyle/>
          <a:p>
            <a:endParaRPr lang="en-US"/>
          </a:p>
        </p:txBody>
      </p:sp>
      <p:sp>
        <p:nvSpPr>
          <p:cNvPr id="7198" name="Text Box 30"/>
          <p:cNvSpPr txBox="1">
            <a:spLocks noChangeArrowheads="1"/>
          </p:cNvSpPr>
          <p:nvPr/>
        </p:nvSpPr>
        <p:spPr bwMode="auto">
          <a:xfrm>
            <a:off x="6540964" y="5867400"/>
            <a:ext cx="2603036" cy="641350"/>
          </a:xfrm>
          <a:prstGeom prst="rect">
            <a:avLst/>
          </a:prstGeom>
          <a:solidFill>
            <a:schemeClr val="bg1"/>
          </a:solidFill>
          <a:ln w="9525">
            <a:noFill/>
            <a:miter lim="800000"/>
            <a:headEnd/>
            <a:tailEnd/>
          </a:ln>
        </p:spPr>
        <p:txBody>
          <a:bodyPr wrap="square">
            <a:prstTxWarp prst="textNoShape">
              <a:avLst/>
            </a:prstTxWarp>
            <a:spAutoFit/>
          </a:bodyPr>
          <a:lstStyle/>
          <a:p>
            <a:pPr>
              <a:spcBef>
                <a:spcPct val="50000"/>
              </a:spcBef>
            </a:pPr>
            <a:r>
              <a:rPr lang="en-US" b="1">
                <a:solidFill>
                  <a:srgbClr val="CC6600"/>
                </a:solidFill>
              </a:rPr>
              <a:t>Soil Moisture &amp; Soil Temperature (in test)</a:t>
            </a:r>
          </a:p>
        </p:txBody>
      </p:sp>
      <p:sp>
        <p:nvSpPr>
          <p:cNvPr id="7199" name="Text Box 31"/>
          <p:cNvSpPr txBox="1">
            <a:spLocks noChangeArrowheads="1"/>
          </p:cNvSpPr>
          <p:nvPr/>
        </p:nvSpPr>
        <p:spPr bwMode="auto">
          <a:xfrm>
            <a:off x="6578784" y="2133600"/>
            <a:ext cx="2870015" cy="91598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a:solidFill>
                  <a:srgbClr val="FFFF00"/>
                </a:solidFill>
              </a:rPr>
              <a:t>Relative Humidity in Ventilated Radiation Housing</a:t>
            </a:r>
          </a:p>
        </p:txBody>
      </p:sp>
      <p:sp>
        <p:nvSpPr>
          <p:cNvPr id="7200" name="Line 32"/>
          <p:cNvSpPr>
            <a:spLocks noChangeShapeType="1"/>
          </p:cNvSpPr>
          <p:nvPr/>
        </p:nvSpPr>
        <p:spPr bwMode="auto">
          <a:xfrm flipH="1">
            <a:off x="6096000" y="2514600"/>
            <a:ext cx="467212" cy="228600"/>
          </a:xfrm>
          <a:prstGeom prst="line">
            <a:avLst/>
          </a:prstGeom>
          <a:noFill/>
          <a:ln w="28575">
            <a:solidFill>
              <a:srgbClr val="FFFF00"/>
            </a:solidFill>
            <a:prstDash val="sysDot"/>
            <a:round/>
            <a:headEnd/>
            <a:tailEnd type="triangle" w="med" len="med"/>
          </a:ln>
        </p:spPr>
        <p:txBody>
          <a:bodyPr>
            <a:prstTxWarp prst="textNoShape">
              <a:avLst/>
            </a:prstTxWarp>
          </a:bodyPr>
          <a:lstStyle/>
          <a:p>
            <a:endParaRPr lang="en-US"/>
          </a:p>
        </p:txBody>
      </p:sp>
      <p:sp>
        <p:nvSpPr>
          <p:cNvPr id="33" name="Date Placeholder 32"/>
          <p:cNvSpPr>
            <a:spLocks noGrp="1"/>
          </p:cNvSpPr>
          <p:nvPr>
            <p:ph type="dt" sz="half" idx="10"/>
          </p:nvPr>
        </p:nvSpPr>
        <p:spPr/>
        <p:txBody>
          <a:bodyPr/>
          <a:lstStyle/>
          <a:p>
            <a:pPr>
              <a:defRPr/>
            </a:pPr>
            <a:fld id="{626A033E-12C2-456E-9A48-78A86B5A5565}" type="datetime1">
              <a:rPr lang="en-US" smtClean="0"/>
              <a:pPr>
                <a:defRPr/>
              </a:pPr>
              <a:t>4/13/2011</a:t>
            </a:fld>
            <a:endParaRPr lang="en-US"/>
          </a:p>
        </p:txBody>
      </p:sp>
      <p:sp>
        <p:nvSpPr>
          <p:cNvPr id="34" name="Slide Number Placeholder 33"/>
          <p:cNvSpPr>
            <a:spLocks noGrp="1"/>
          </p:cNvSpPr>
          <p:nvPr>
            <p:ph type="sldNum" sz="quarter" idx="12"/>
          </p:nvPr>
        </p:nvSpPr>
        <p:spPr/>
        <p:txBody>
          <a:bodyPr/>
          <a:lstStyle/>
          <a:p>
            <a:fld id="{C00F4544-157F-894A-BDB7-04E19B1F557D}" type="slidenum">
              <a:rPr lang="en-US" smtClean="0"/>
              <a:pPr/>
              <a:t>7</a:t>
            </a:fld>
            <a:endParaRPr lang="en-US"/>
          </a:p>
        </p:txBody>
      </p:sp>
      <p:sp>
        <p:nvSpPr>
          <p:cNvPr id="35" name="Footer Placeholder 34"/>
          <p:cNvSpPr>
            <a:spLocks noGrp="1"/>
          </p:cNvSpPr>
          <p:nvPr>
            <p:ph type="ftr" sz="quarter" idx="11"/>
          </p:nvPr>
        </p:nvSpPr>
        <p:spPr/>
        <p:txBody>
          <a:bodyPr/>
          <a:lstStyle/>
          <a:p>
            <a:pPr>
              <a:defRPr/>
            </a:pPr>
            <a:r>
              <a:rPr lang="en-US" smtClean="0"/>
              <a:t>Air Resources Laboratory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bwMode="auto">
          <a:noFill/>
          <a:ln>
            <a:miter lim="800000"/>
            <a:headEnd/>
            <a:tailEnd/>
          </a:ln>
        </p:spPr>
        <p:txBody>
          <a:bodyPr/>
          <a:lstStyle/>
          <a:p>
            <a:fld id="{45F36748-B90B-4C00-84DF-21EFBD123BA4}" type="slidenum">
              <a:rPr lang="en-US" smtClean="0">
                <a:ea typeface="ＭＳ Ｐゴシック" charset="-128"/>
              </a:rPr>
              <a:pPr/>
              <a:t>8</a:t>
            </a:fld>
            <a:endParaRPr lang="en-US" smtClean="0">
              <a:ea typeface="ＭＳ Ｐゴシック" charset="-128"/>
            </a:endParaRPr>
          </a:p>
        </p:txBody>
      </p:sp>
      <p:sp>
        <p:nvSpPr>
          <p:cNvPr id="6148" name="TextBox 4"/>
          <p:cNvSpPr txBox="1">
            <a:spLocks noChangeArrowheads="1"/>
          </p:cNvSpPr>
          <p:nvPr/>
        </p:nvSpPr>
        <p:spPr bwMode="auto">
          <a:xfrm>
            <a:off x="0" y="533400"/>
            <a:ext cx="9144000" cy="646331"/>
          </a:xfrm>
          <a:prstGeom prst="rect">
            <a:avLst/>
          </a:prstGeom>
          <a:noFill/>
          <a:ln w="9525">
            <a:noFill/>
            <a:miter lim="800000"/>
            <a:headEnd/>
            <a:tailEnd/>
          </a:ln>
        </p:spPr>
        <p:txBody>
          <a:bodyPr wrap="square">
            <a:spAutoFit/>
          </a:bodyPr>
          <a:lstStyle/>
          <a:p>
            <a:pPr algn="ctr"/>
            <a:r>
              <a:rPr lang="en-US" sz="3600" b="1" dirty="0">
                <a:latin typeface="+mj-lt"/>
                <a:cs typeface="Arial" pitchFamily="34" charset="0"/>
              </a:rPr>
              <a:t>The Basics: How USCRN Works</a:t>
            </a:r>
          </a:p>
        </p:txBody>
      </p:sp>
      <p:pic>
        <p:nvPicPr>
          <p:cNvPr id="6149" name="Picture 28" descr="teton_PRTs.jpg"/>
          <p:cNvPicPr>
            <a:picLocks noChangeAspect="1"/>
          </p:cNvPicPr>
          <p:nvPr/>
        </p:nvPicPr>
        <p:blipFill>
          <a:blip r:embed="rId3" cstate="print"/>
          <a:srcRect/>
          <a:stretch>
            <a:fillRect/>
          </a:stretch>
        </p:blipFill>
        <p:spPr bwMode="auto">
          <a:xfrm>
            <a:off x="455613" y="1752600"/>
            <a:ext cx="4070350" cy="4038600"/>
          </a:xfrm>
          <a:prstGeom prst="rect">
            <a:avLst/>
          </a:prstGeom>
          <a:noFill/>
          <a:ln w="9525">
            <a:noFill/>
            <a:miter lim="800000"/>
            <a:headEnd/>
            <a:tailEnd/>
          </a:ln>
        </p:spPr>
      </p:pic>
      <p:sp>
        <p:nvSpPr>
          <p:cNvPr id="7" name="Oval 6"/>
          <p:cNvSpPr/>
          <p:nvPr/>
        </p:nvSpPr>
        <p:spPr>
          <a:xfrm>
            <a:off x="1828800" y="3581400"/>
            <a:ext cx="1524000" cy="762000"/>
          </a:xfrm>
          <a:prstGeom prst="ellipse">
            <a:avLst/>
          </a:prstGeom>
          <a:noFill/>
          <a:ln>
            <a:solidFill>
              <a:srgbClr val="76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6151" name="TextBox 7"/>
          <p:cNvSpPr txBox="1">
            <a:spLocks noChangeArrowheads="1"/>
          </p:cNvSpPr>
          <p:nvPr/>
        </p:nvSpPr>
        <p:spPr bwMode="auto">
          <a:xfrm>
            <a:off x="381000" y="2895600"/>
            <a:ext cx="3352800" cy="923330"/>
          </a:xfrm>
          <a:prstGeom prst="rect">
            <a:avLst/>
          </a:prstGeom>
          <a:noFill/>
          <a:ln w="9525">
            <a:noFill/>
            <a:miter lim="800000"/>
            <a:headEnd/>
            <a:tailEnd/>
          </a:ln>
        </p:spPr>
        <p:txBody>
          <a:bodyPr>
            <a:spAutoFit/>
          </a:bodyPr>
          <a:lstStyle/>
          <a:p>
            <a:r>
              <a:rPr lang="en-US" sz="1800" b="1" dirty="0">
                <a:solidFill>
                  <a:srgbClr val="760000"/>
                </a:solidFill>
                <a:latin typeface="Arial" pitchFamily="34" charset="0"/>
                <a:cs typeface="Arial" pitchFamily="34" charset="0"/>
              </a:rPr>
              <a:t>Grand Teton CRN Station</a:t>
            </a:r>
          </a:p>
          <a:p>
            <a:r>
              <a:rPr lang="en-US" sz="1800" b="1" dirty="0">
                <a:solidFill>
                  <a:srgbClr val="760000"/>
                </a:solidFill>
                <a:latin typeface="Arial" pitchFamily="34" charset="0"/>
                <a:cs typeface="Arial" pitchFamily="34" charset="0"/>
              </a:rPr>
              <a:t>Triplicate Temperature Sensors</a:t>
            </a:r>
          </a:p>
        </p:txBody>
      </p:sp>
      <p:cxnSp>
        <p:nvCxnSpPr>
          <p:cNvPr id="10" name="Straight Arrow Connector 9"/>
          <p:cNvCxnSpPr/>
          <p:nvPr/>
        </p:nvCxnSpPr>
        <p:spPr>
          <a:xfrm>
            <a:off x="1371600" y="3505200"/>
            <a:ext cx="533400" cy="304800"/>
          </a:xfrm>
          <a:prstGeom prst="straightConnector1">
            <a:avLst/>
          </a:prstGeom>
          <a:ln>
            <a:solidFill>
              <a:srgbClr val="760000"/>
            </a:solidFill>
            <a:tailEnd type="arrow"/>
          </a:ln>
        </p:spPr>
        <p:style>
          <a:lnRef idx="2">
            <a:schemeClr val="accent4"/>
          </a:lnRef>
          <a:fillRef idx="0">
            <a:schemeClr val="accent4"/>
          </a:fillRef>
          <a:effectRef idx="1">
            <a:schemeClr val="accent4"/>
          </a:effectRef>
          <a:fontRef idx="minor">
            <a:schemeClr val="tx1"/>
          </a:fontRef>
        </p:style>
      </p:cxnSp>
      <p:sp>
        <p:nvSpPr>
          <p:cNvPr id="6153" name="TextBox 11"/>
          <p:cNvSpPr txBox="1">
            <a:spLocks noChangeArrowheads="1"/>
          </p:cNvSpPr>
          <p:nvPr/>
        </p:nvSpPr>
        <p:spPr bwMode="auto">
          <a:xfrm>
            <a:off x="4876800" y="1600200"/>
            <a:ext cx="3810000" cy="2282825"/>
          </a:xfrm>
          <a:prstGeom prst="rect">
            <a:avLst/>
          </a:prstGeom>
          <a:noFill/>
          <a:ln w="9525">
            <a:noFill/>
            <a:miter lim="800000"/>
            <a:headEnd/>
            <a:tailEnd/>
          </a:ln>
        </p:spPr>
        <p:txBody>
          <a:bodyPr>
            <a:spAutoFit/>
          </a:bodyPr>
          <a:lstStyle/>
          <a:p>
            <a:r>
              <a:rPr lang="en-US" dirty="0">
                <a:solidFill>
                  <a:schemeClr val="accent2"/>
                </a:solidFill>
                <a:latin typeface="Arial" pitchFamily="34" charset="0"/>
                <a:cs typeface="Arial" pitchFamily="34" charset="0"/>
              </a:rPr>
              <a:t>Primary variables are measured with triplicate configurations that allow for </a:t>
            </a:r>
            <a:r>
              <a:rPr lang="en-US" dirty="0" err="1">
                <a:solidFill>
                  <a:schemeClr val="accent2"/>
                </a:solidFill>
                <a:latin typeface="Arial" pitchFamily="34" charset="0"/>
                <a:cs typeface="Arial" pitchFamily="34" charset="0"/>
              </a:rPr>
              <a:t>intercomparisons</a:t>
            </a:r>
            <a:r>
              <a:rPr lang="en-US" dirty="0">
                <a:solidFill>
                  <a:schemeClr val="accent2"/>
                </a:solidFill>
                <a:latin typeface="Arial" pitchFamily="34" charset="0"/>
                <a:cs typeface="Arial" pitchFamily="34" charset="0"/>
              </a:rPr>
              <a:t>:</a:t>
            </a:r>
          </a:p>
          <a:p>
            <a:pPr>
              <a:buFontTx/>
              <a:buChar char="-"/>
            </a:pPr>
            <a:r>
              <a:rPr lang="en-US" dirty="0">
                <a:solidFill>
                  <a:schemeClr val="accent2"/>
                </a:solidFill>
                <a:latin typeface="Arial" pitchFamily="34" charset="0"/>
                <a:cs typeface="Arial" pitchFamily="34" charset="0"/>
              </a:rPr>
              <a:t> 3 PRTs measure T</a:t>
            </a:r>
          </a:p>
          <a:p>
            <a:pPr>
              <a:buFontTx/>
              <a:buChar char="-"/>
            </a:pPr>
            <a:r>
              <a:rPr lang="en-US" dirty="0">
                <a:solidFill>
                  <a:schemeClr val="accent2"/>
                </a:solidFill>
                <a:latin typeface="Arial" pitchFamily="34" charset="0"/>
                <a:cs typeface="Arial" pitchFamily="34" charset="0"/>
              </a:rPr>
              <a:t> 3 wires measure P</a:t>
            </a:r>
          </a:p>
        </p:txBody>
      </p:sp>
      <p:pic>
        <p:nvPicPr>
          <p:cNvPr id="13" name="Picture 7" descr="crn templaTe"/>
          <p:cNvPicPr>
            <a:picLocks noChangeAspect="1" noChangeArrowheads="1"/>
          </p:cNvPicPr>
          <p:nvPr/>
        </p:nvPicPr>
        <p:blipFill>
          <a:blip r:embed="rId4" cstate="print"/>
          <a:srcRect/>
          <a:stretch>
            <a:fillRect/>
          </a:stretch>
        </p:blipFill>
        <p:spPr bwMode="auto">
          <a:xfrm>
            <a:off x="4876800" y="3886200"/>
            <a:ext cx="3249613" cy="1911350"/>
          </a:xfrm>
          <a:prstGeom prst="rect">
            <a:avLst/>
          </a:prstGeom>
          <a:noFill/>
          <a:ln w="12700">
            <a:solidFill>
              <a:schemeClr val="accent1">
                <a:lumMod val="75000"/>
              </a:schemeClr>
            </a:solidFill>
            <a:miter lim="800000"/>
            <a:headEnd/>
            <a:tailEnd/>
          </a:ln>
        </p:spPr>
      </p:pic>
      <p:sp>
        <p:nvSpPr>
          <p:cNvPr id="11" name="Date Placeholder 10"/>
          <p:cNvSpPr>
            <a:spLocks noGrp="1"/>
          </p:cNvSpPr>
          <p:nvPr>
            <p:ph type="dt" sz="half" idx="10"/>
          </p:nvPr>
        </p:nvSpPr>
        <p:spPr/>
        <p:txBody>
          <a:bodyPr/>
          <a:lstStyle/>
          <a:p>
            <a:pPr>
              <a:defRPr/>
            </a:pPr>
            <a:fld id="{418E0E1F-2752-4D0F-A7EB-FF18AD4B3967}" type="datetime1">
              <a:rPr lang="en-US" smtClean="0"/>
              <a:pPr>
                <a:defRPr/>
              </a:pPr>
              <a:t>4/13/2011</a:t>
            </a:fld>
            <a:endParaRPr lang="en-US" dirty="0"/>
          </a:p>
        </p:txBody>
      </p:sp>
      <p:sp>
        <p:nvSpPr>
          <p:cNvPr id="12" name="Footer Placeholder 11"/>
          <p:cNvSpPr>
            <a:spLocks noGrp="1"/>
          </p:cNvSpPr>
          <p:nvPr>
            <p:ph type="ftr" sz="quarter" idx="11"/>
          </p:nvPr>
        </p:nvSpPr>
        <p:spPr/>
        <p:txBody>
          <a:bodyPr/>
          <a:lstStyle/>
          <a:p>
            <a:pPr>
              <a:defRPr/>
            </a:pPr>
            <a:r>
              <a:rPr lang="en-US" smtClean="0"/>
              <a:t>Air Resources Laboratory</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685800" y="2130425"/>
            <a:ext cx="7772400" cy="1470025"/>
          </a:xfrm>
        </p:spPr>
        <p:txBody>
          <a:bodyPr/>
          <a:lstStyle/>
          <a:p>
            <a:endParaRPr lang="en-US" smtClean="0"/>
          </a:p>
        </p:txBody>
      </p:sp>
      <p:sp>
        <p:nvSpPr>
          <p:cNvPr id="56323" name="Rectangle 3"/>
          <p:cNvSpPr>
            <a:spLocks noGrp="1" noChangeArrowheads="1"/>
          </p:cNvSpPr>
          <p:nvPr>
            <p:ph type="subTitle" idx="4294967295"/>
          </p:nvPr>
        </p:nvSpPr>
        <p:spPr>
          <a:xfrm>
            <a:off x="1371600" y="3886200"/>
            <a:ext cx="6400800" cy="1752600"/>
          </a:xfrm>
          <a:prstGeom prst="rect">
            <a:avLst/>
          </a:prstGeom>
        </p:spPr>
        <p:txBody>
          <a:bodyPr rtlCol="0">
            <a:normAutofit/>
          </a:bodyPr>
          <a:lstStyle/>
          <a:p>
            <a:pPr marL="0" indent="0" algn="ctr" fontAlgn="auto">
              <a:spcAft>
                <a:spcPts val="0"/>
              </a:spcAft>
              <a:buFont typeface="Arial" pitchFamily="34" charset="0"/>
              <a:buNone/>
              <a:defRPr/>
            </a:pPr>
            <a:endParaRPr lang="en-US" smtClean="0">
              <a:solidFill>
                <a:schemeClr val="tx1">
                  <a:tint val="75000"/>
                </a:schemeClr>
              </a:solidFill>
            </a:endParaRPr>
          </a:p>
        </p:txBody>
      </p:sp>
      <p:pic>
        <p:nvPicPr>
          <p:cNvPr id="30724" name="Picture 4" descr="alaska_blank"/>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
        <p:nvSpPr>
          <p:cNvPr id="30725" name="Oval 5"/>
          <p:cNvSpPr>
            <a:spLocks noChangeArrowheads="1"/>
          </p:cNvSpPr>
          <p:nvPr/>
        </p:nvSpPr>
        <p:spPr bwMode="auto">
          <a:xfrm>
            <a:off x="4038600" y="762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26" name="Oval 6"/>
          <p:cNvSpPr>
            <a:spLocks noChangeArrowheads="1"/>
          </p:cNvSpPr>
          <p:nvPr/>
        </p:nvSpPr>
        <p:spPr bwMode="auto">
          <a:xfrm>
            <a:off x="4313238" y="4495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27" name="Oval 7"/>
          <p:cNvSpPr>
            <a:spLocks noChangeArrowheads="1"/>
          </p:cNvSpPr>
          <p:nvPr/>
        </p:nvSpPr>
        <p:spPr bwMode="auto">
          <a:xfrm>
            <a:off x="4267200" y="3733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28" name="Oval 8"/>
          <p:cNvSpPr>
            <a:spLocks noChangeArrowheads="1"/>
          </p:cNvSpPr>
          <p:nvPr/>
        </p:nvSpPr>
        <p:spPr bwMode="auto">
          <a:xfrm>
            <a:off x="4191000" y="2971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29" name="Oval 9"/>
          <p:cNvSpPr>
            <a:spLocks noChangeArrowheads="1"/>
          </p:cNvSpPr>
          <p:nvPr/>
        </p:nvSpPr>
        <p:spPr bwMode="auto">
          <a:xfrm>
            <a:off x="4140200" y="2209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0" name="Oval 10"/>
          <p:cNvSpPr>
            <a:spLocks noChangeArrowheads="1"/>
          </p:cNvSpPr>
          <p:nvPr/>
        </p:nvSpPr>
        <p:spPr bwMode="auto">
          <a:xfrm>
            <a:off x="4114800" y="1447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1" name="Oval 11"/>
          <p:cNvSpPr>
            <a:spLocks noChangeArrowheads="1"/>
          </p:cNvSpPr>
          <p:nvPr/>
        </p:nvSpPr>
        <p:spPr bwMode="auto">
          <a:xfrm>
            <a:off x="3429000" y="1066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2" name="Oval 12"/>
          <p:cNvSpPr>
            <a:spLocks noChangeArrowheads="1"/>
          </p:cNvSpPr>
          <p:nvPr/>
        </p:nvSpPr>
        <p:spPr bwMode="auto">
          <a:xfrm>
            <a:off x="3429000" y="1828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3" name="Oval 13"/>
          <p:cNvSpPr>
            <a:spLocks noChangeArrowheads="1"/>
          </p:cNvSpPr>
          <p:nvPr/>
        </p:nvSpPr>
        <p:spPr bwMode="auto">
          <a:xfrm>
            <a:off x="3505200" y="2667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4" name="Oval 14"/>
          <p:cNvSpPr>
            <a:spLocks noChangeArrowheads="1"/>
          </p:cNvSpPr>
          <p:nvPr/>
        </p:nvSpPr>
        <p:spPr bwMode="auto">
          <a:xfrm>
            <a:off x="3546475" y="3381375"/>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5" name="Oval 15"/>
          <p:cNvSpPr>
            <a:spLocks noChangeArrowheads="1"/>
          </p:cNvSpPr>
          <p:nvPr/>
        </p:nvSpPr>
        <p:spPr bwMode="auto">
          <a:xfrm>
            <a:off x="3581400" y="4114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6" name="Oval 16"/>
          <p:cNvSpPr>
            <a:spLocks noChangeArrowheads="1"/>
          </p:cNvSpPr>
          <p:nvPr/>
        </p:nvSpPr>
        <p:spPr bwMode="auto">
          <a:xfrm>
            <a:off x="2819400" y="2286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7" name="Oval 17"/>
          <p:cNvSpPr>
            <a:spLocks noChangeArrowheads="1"/>
          </p:cNvSpPr>
          <p:nvPr/>
        </p:nvSpPr>
        <p:spPr bwMode="auto">
          <a:xfrm>
            <a:off x="2895600" y="31242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8" name="Oval 18"/>
          <p:cNvSpPr>
            <a:spLocks noChangeArrowheads="1"/>
          </p:cNvSpPr>
          <p:nvPr/>
        </p:nvSpPr>
        <p:spPr bwMode="auto">
          <a:xfrm>
            <a:off x="2895600" y="3810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39" name="Oval 19"/>
          <p:cNvSpPr>
            <a:spLocks noChangeArrowheads="1"/>
          </p:cNvSpPr>
          <p:nvPr/>
        </p:nvSpPr>
        <p:spPr bwMode="auto">
          <a:xfrm>
            <a:off x="2971800" y="5334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0" name="Oval 20"/>
          <p:cNvSpPr>
            <a:spLocks noChangeArrowheads="1"/>
          </p:cNvSpPr>
          <p:nvPr/>
        </p:nvSpPr>
        <p:spPr bwMode="auto">
          <a:xfrm>
            <a:off x="3657600" y="4953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1" name="Oval 21"/>
          <p:cNvSpPr>
            <a:spLocks noChangeArrowheads="1"/>
          </p:cNvSpPr>
          <p:nvPr/>
        </p:nvSpPr>
        <p:spPr bwMode="auto">
          <a:xfrm>
            <a:off x="5029200" y="40386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2" name="Oval 22"/>
          <p:cNvSpPr>
            <a:spLocks noChangeArrowheads="1"/>
          </p:cNvSpPr>
          <p:nvPr/>
        </p:nvSpPr>
        <p:spPr bwMode="auto">
          <a:xfrm>
            <a:off x="4800600" y="1066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3" name="Oval 23"/>
          <p:cNvSpPr>
            <a:spLocks noChangeArrowheads="1"/>
          </p:cNvSpPr>
          <p:nvPr/>
        </p:nvSpPr>
        <p:spPr bwMode="auto">
          <a:xfrm>
            <a:off x="4843463" y="1828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4" name="Oval 24"/>
          <p:cNvSpPr>
            <a:spLocks noChangeArrowheads="1"/>
          </p:cNvSpPr>
          <p:nvPr/>
        </p:nvSpPr>
        <p:spPr bwMode="auto">
          <a:xfrm>
            <a:off x="4876800" y="2590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5" name="Oval 25"/>
          <p:cNvSpPr>
            <a:spLocks noChangeArrowheads="1"/>
          </p:cNvSpPr>
          <p:nvPr/>
        </p:nvSpPr>
        <p:spPr bwMode="auto">
          <a:xfrm>
            <a:off x="4953000" y="32766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6" name="Oval 26"/>
          <p:cNvSpPr>
            <a:spLocks noChangeArrowheads="1"/>
          </p:cNvSpPr>
          <p:nvPr/>
        </p:nvSpPr>
        <p:spPr bwMode="auto">
          <a:xfrm>
            <a:off x="5486400" y="13716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7" name="Oval 27"/>
          <p:cNvSpPr>
            <a:spLocks noChangeArrowheads="1"/>
          </p:cNvSpPr>
          <p:nvPr/>
        </p:nvSpPr>
        <p:spPr bwMode="auto">
          <a:xfrm>
            <a:off x="5562600" y="2174875"/>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8" name="Oval 28"/>
          <p:cNvSpPr>
            <a:spLocks noChangeArrowheads="1"/>
          </p:cNvSpPr>
          <p:nvPr/>
        </p:nvSpPr>
        <p:spPr bwMode="auto">
          <a:xfrm>
            <a:off x="5715000" y="36576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49" name="Oval 29"/>
          <p:cNvSpPr>
            <a:spLocks noChangeArrowheads="1"/>
          </p:cNvSpPr>
          <p:nvPr/>
        </p:nvSpPr>
        <p:spPr bwMode="auto">
          <a:xfrm>
            <a:off x="5638800" y="28956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50" name="Oval 30"/>
          <p:cNvSpPr>
            <a:spLocks noChangeArrowheads="1"/>
          </p:cNvSpPr>
          <p:nvPr/>
        </p:nvSpPr>
        <p:spPr bwMode="auto">
          <a:xfrm>
            <a:off x="6400800" y="32004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51" name="Oval 31"/>
          <p:cNvSpPr>
            <a:spLocks noChangeArrowheads="1"/>
          </p:cNvSpPr>
          <p:nvPr/>
        </p:nvSpPr>
        <p:spPr bwMode="auto">
          <a:xfrm>
            <a:off x="6477000" y="39624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52" name="Oval 32"/>
          <p:cNvSpPr>
            <a:spLocks noChangeArrowheads="1"/>
          </p:cNvSpPr>
          <p:nvPr/>
        </p:nvSpPr>
        <p:spPr bwMode="auto">
          <a:xfrm>
            <a:off x="8610600" y="4953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53" name="Oval 33"/>
          <p:cNvSpPr>
            <a:spLocks noChangeArrowheads="1"/>
          </p:cNvSpPr>
          <p:nvPr/>
        </p:nvSpPr>
        <p:spPr bwMode="auto">
          <a:xfrm>
            <a:off x="7848600" y="45720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sp>
        <p:nvSpPr>
          <p:cNvPr id="30754" name="Text Box 34"/>
          <p:cNvSpPr txBox="1">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Calibri" pitchFamily="34" charset="0"/>
              </a:rPr>
              <a:t>USCRN in Alaska Configuration</a:t>
            </a:r>
          </a:p>
        </p:txBody>
      </p:sp>
      <p:sp>
        <p:nvSpPr>
          <p:cNvPr id="30755" name="Oval 35"/>
          <p:cNvSpPr>
            <a:spLocks noChangeArrowheads="1"/>
          </p:cNvSpPr>
          <p:nvPr/>
        </p:nvSpPr>
        <p:spPr bwMode="auto">
          <a:xfrm>
            <a:off x="4114800" y="762000"/>
            <a:ext cx="152400" cy="152400"/>
          </a:xfrm>
          <a:prstGeom prst="ellipse">
            <a:avLst/>
          </a:prstGeom>
          <a:solidFill>
            <a:schemeClr val="accent2"/>
          </a:solidFill>
          <a:ln w="9525">
            <a:solidFill>
              <a:srgbClr val="080808"/>
            </a:solidFill>
            <a:round/>
            <a:headEnd/>
            <a:tailEnd/>
          </a:ln>
        </p:spPr>
        <p:txBody>
          <a:bodyPr wrap="none" anchor="ctr"/>
          <a:lstStyle/>
          <a:p>
            <a:endParaRPr lang="en-US">
              <a:latin typeface="Calibri" pitchFamily="34" charset="0"/>
            </a:endParaRPr>
          </a:p>
        </p:txBody>
      </p:sp>
      <p:sp>
        <p:nvSpPr>
          <p:cNvPr id="30756" name="Oval 36"/>
          <p:cNvSpPr>
            <a:spLocks noChangeArrowheads="1"/>
          </p:cNvSpPr>
          <p:nvPr/>
        </p:nvSpPr>
        <p:spPr bwMode="auto">
          <a:xfrm>
            <a:off x="5105400" y="2590800"/>
            <a:ext cx="152400" cy="152400"/>
          </a:xfrm>
          <a:prstGeom prst="ellipse">
            <a:avLst/>
          </a:prstGeom>
          <a:solidFill>
            <a:schemeClr val="accent2"/>
          </a:solidFill>
          <a:ln w="9525">
            <a:solidFill>
              <a:srgbClr val="080808"/>
            </a:solidFill>
            <a:round/>
            <a:headEnd/>
            <a:tailEnd/>
          </a:ln>
        </p:spPr>
        <p:txBody>
          <a:bodyPr wrap="none" anchor="ctr"/>
          <a:lstStyle/>
          <a:p>
            <a:endParaRPr lang="en-US">
              <a:latin typeface="Calibri" pitchFamily="34" charset="0"/>
            </a:endParaRPr>
          </a:p>
        </p:txBody>
      </p:sp>
      <p:sp>
        <p:nvSpPr>
          <p:cNvPr id="30757" name="Oval 37"/>
          <p:cNvSpPr>
            <a:spLocks noChangeArrowheads="1"/>
          </p:cNvSpPr>
          <p:nvPr/>
        </p:nvSpPr>
        <p:spPr bwMode="auto">
          <a:xfrm>
            <a:off x="1905000" y="4876800"/>
            <a:ext cx="152400" cy="152400"/>
          </a:xfrm>
          <a:prstGeom prst="ellipse">
            <a:avLst/>
          </a:prstGeom>
          <a:solidFill>
            <a:srgbClr val="FFFF00"/>
          </a:solidFill>
          <a:ln w="9525">
            <a:solidFill>
              <a:srgbClr val="080808"/>
            </a:solidFill>
            <a:round/>
            <a:headEnd/>
            <a:tailEnd/>
          </a:ln>
        </p:spPr>
        <p:txBody>
          <a:bodyPr wrap="none" anchor="ctr"/>
          <a:lstStyle/>
          <a:p>
            <a:endParaRPr lang="en-US">
              <a:latin typeface="Calibri" pitchFamily="34" charset="0"/>
            </a:endParaRPr>
          </a:p>
        </p:txBody>
      </p:sp>
      <p:sp>
        <p:nvSpPr>
          <p:cNvPr id="30758" name="Oval 38"/>
          <p:cNvSpPr>
            <a:spLocks noChangeArrowheads="1"/>
          </p:cNvSpPr>
          <p:nvPr/>
        </p:nvSpPr>
        <p:spPr bwMode="auto">
          <a:xfrm>
            <a:off x="7696200" y="4572000"/>
            <a:ext cx="152400" cy="152400"/>
          </a:xfrm>
          <a:prstGeom prst="ellipse">
            <a:avLst/>
          </a:prstGeom>
          <a:solidFill>
            <a:srgbClr val="FFFF00"/>
          </a:solidFill>
          <a:ln w="9525" algn="ctr">
            <a:solidFill>
              <a:srgbClr val="080808"/>
            </a:solidFill>
            <a:round/>
            <a:headEnd/>
            <a:tailEnd/>
          </a:ln>
        </p:spPr>
        <p:txBody>
          <a:bodyPr wrap="none" anchor="ctr"/>
          <a:lstStyle/>
          <a:p>
            <a:endParaRPr lang="en-US">
              <a:latin typeface="Calibri" pitchFamily="34" charset="0"/>
            </a:endParaRPr>
          </a:p>
        </p:txBody>
      </p:sp>
      <p:sp>
        <p:nvSpPr>
          <p:cNvPr id="30759" name="Oval 39"/>
          <p:cNvSpPr>
            <a:spLocks noChangeArrowheads="1"/>
          </p:cNvSpPr>
          <p:nvPr/>
        </p:nvSpPr>
        <p:spPr bwMode="auto">
          <a:xfrm>
            <a:off x="3429000" y="5791200"/>
            <a:ext cx="152400" cy="152400"/>
          </a:xfrm>
          <a:prstGeom prst="ellipse">
            <a:avLst/>
          </a:prstGeom>
          <a:solidFill>
            <a:srgbClr val="FFFF00"/>
          </a:solidFill>
          <a:ln w="9525">
            <a:solidFill>
              <a:srgbClr val="080808"/>
            </a:solidFill>
            <a:round/>
            <a:headEnd/>
            <a:tailEnd/>
          </a:ln>
        </p:spPr>
        <p:txBody>
          <a:bodyPr wrap="none" anchor="ctr"/>
          <a:lstStyle/>
          <a:p>
            <a:endParaRPr lang="en-US">
              <a:latin typeface="Calibri" pitchFamily="34" charset="0"/>
            </a:endParaRPr>
          </a:p>
        </p:txBody>
      </p:sp>
      <p:sp>
        <p:nvSpPr>
          <p:cNvPr id="30760" name="Text Box 40"/>
          <p:cNvSpPr txBox="1">
            <a:spLocks noChangeArrowheads="1"/>
          </p:cNvSpPr>
          <p:nvPr/>
        </p:nvSpPr>
        <p:spPr bwMode="auto">
          <a:xfrm>
            <a:off x="3581400" y="5715000"/>
            <a:ext cx="2667000" cy="36671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Calibri" pitchFamily="34" charset="0"/>
              </a:rPr>
              <a:t>GCOS sites (current -2 </a:t>
            </a:r>
          </a:p>
        </p:txBody>
      </p:sp>
      <p:sp>
        <p:nvSpPr>
          <p:cNvPr id="30761" name="Oval 41"/>
          <p:cNvSpPr>
            <a:spLocks noChangeArrowheads="1"/>
          </p:cNvSpPr>
          <p:nvPr/>
        </p:nvSpPr>
        <p:spPr bwMode="auto">
          <a:xfrm>
            <a:off x="3429000" y="5562600"/>
            <a:ext cx="152400" cy="152400"/>
          </a:xfrm>
          <a:prstGeom prst="ellipse">
            <a:avLst/>
          </a:prstGeom>
          <a:solidFill>
            <a:schemeClr val="accent2"/>
          </a:solidFill>
          <a:ln w="9525">
            <a:solidFill>
              <a:srgbClr val="080808"/>
            </a:solidFill>
            <a:round/>
            <a:headEnd/>
            <a:tailEnd/>
          </a:ln>
        </p:spPr>
        <p:txBody>
          <a:bodyPr wrap="none" anchor="ctr"/>
          <a:lstStyle/>
          <a:p>
            <a:endParaRPr lang="en-US">
              <a:latin typeface="Calibri" pitchFamily="34" charset="0"/>
            </a:endParaRPr>
          </a:p>
        </p:txBody>
      </p:sp>
      <p:sp>
        <p:nvSpPr>
          <p:cNvPr id="30762" name="Text Box 42"/>
          <p:cNvSpPr txBox="1">
            <a:spLocks noChangeArrowheads="1"/>
          </p:cNvSpPr>
          <p:nvPr/>
        </p:nvSpPr>
        <p:spPr bwMode="auto">
          <a:xfrm>
            <a:off x="3581400" y="5486400"/>
            <a:ext cx="3200400" cy="36671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Calibri" pitchFamily="34" charset="0"/>
              </a:rPr>
              <a:t>CRN sites (current -2)</a:t>
            </a:r>
          </a:p>
        </p:txBody>
      </p:sp>
      <p:sp>
        <p:nvSpPr>
          <p:cNvPr id="30763" name="Oval 43"/>
          <p:cNvSpPr>
            <a:spLocks noChangeArrowheads="1"/>
          </p:cNvSpPr>
          <p:nvPr/>
        </p:nvSpPr>
        <p:spPr bwMode="auto">
          <a:xfrm>
            <a:off x="4038600" y="1066800"/>
            <a:ext cx="152400" cy="152400"/>
          </a:xfrm>
          <a:prstGeom prst="ellipse">
            <a:avLst/>
          </a:prstGeom>
          <a:solidFill>
            <a:srgbClr val="FF9900"/>
          </a:solidFill>
          <a:ln w="9525" algn="ctr">
            <a:solidFill>
              <a:srgbClr val="080808"/>
            </a:solidFill>
            <a:round/>
            <a:headEnd/>
            <a:tailEnd/>
          </a:ln>
        </p:spPr>
        <p:txBody>
          <a:bodyPr wrap="none" anchor="ctr"/>
          <a:lstStyle/>
          <a:p>
            <a:endParaRPr lang="en-US">
              <a:latin typeface="Calibri" pitchFamily="34" charset="0"/>
            </a:endParaRPr>
          </a:p>
        </p:txBody>
      </p:sp>
      <p:sp>
        <p:nvSpPr>
          <p:cNvPr id="30764" name="Oval 44"/>
          <p:cNvSpPr>
            <a:spLocks noChangeArrowheads="1"/>
          </p:cNvSpPr>
          <p:nvPr/>
        </p:nvSpPr>
        <p:spPr bwMode="auto">
          <a:xfrm>
            <a:off x="4800600" y="1524000"/>
            <a:ext cx="152400" cy="152400"/>
          </a:xfrm>
          <a:prstGeom prst="ellipse">
            <a:avLst/>
          </a:prstGeom>
          <a:solidFill>
            <a:srgbClr val="FF9900"/>
          </a:solidFill>
          <a:ln w="9525">
            <a:solidFill>
              <a:srgbClr val="080808"/>
            </a:solidFill>
            <a:round/>
            <a:headEnd/>
            <a:tailEnd/>
          </a:ln>
        </p:spPr>
        <p:txBody>
          <a:bodyPr wrap="none" anchor="ctr"/>
          <a:lstStyle/>
          <a:p>
            <a:endParaRPr lang="en-US">
              <a:latin typeface="Calibri" pitchFamily="34" charset="0"/>
            </a:endParaRPr>
          </a:p>
        </p:txBody>
      </p:sp>
      <p:sp>
        <p:nvSpPr>
          <p:cNvPr id="30765" name="Text Box 46"/>
          <p:cNvSpPr txBox="1">
            <a:spLocks noChangeArrowheads="1"/>
          </p:cNvSpPr>
          <p:nvPr/>
        </p:nvSpPr>
        <p:spPr bwMode="auto">
          <a:xfrm>
            <a:off x="3581400" y="5943600"/>
            <a:ext cx="2743200" cy="36671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Calibri" pitchFamily="34" charset="0"/>
              </a:rPr>
              <a:t>GCOS sites (proposed - 29)</a:t>
            </a:r>
          </a:p>
        </p:txBody>
      </p:sp>
      <p:pic>
        <p:nvPicPr>
          <p:cNvPr id="30770" name="Picture 2" descr="DSCN5395"/>
          <p:cNvPicPr>
            <a:picLocks noChangeAspect="1" noChangeArrowheads="1"/>
          </p:cNvPicPr>
          <p:nvPr/>
        </p:nvPicPr>
        <p:blipFill>
          <a:blip r:embed="rId4" cstate="print"/>
          <a:srcRect b="13333"/>
          <a:stretch>
            <a:fillRect/>
          </a:stretch>
        </p:blipFill>
        <p:spPr bwMode="auto">
          <a:xfrm>
            <a:off x="7034213" y="5334000"/>
            <a:ext cx="1652587" cy="1074368"/>
          </a:xfrm>
          <a:prstGeom prst="rect">
            <a:avLst/>
          </a:prstGeom>
          <a:noFill/>
          <a:ln w="3175">
            <a:solidFill>
              <a:schemeClr val="tx1"/>
            </a:solidFill>
            <a:miter lim="800000"/>
            <a:headEnd/>
            <a:tailEnd/>
          </a:ln>
        </p:spPr>
      </p:pic>
      <p:sp>
        <p:nvSpPr>
          <p:cNvPr id="30771" name="TextBox 60"/>
          <p:cNvSpPr txBox="1">
            <a:spLocks noChangeArrowheads="1"/>
          </p:cNvSpPr>
          <p:nvPr/>
        </p:nvSpPr>
        <p:spPr bwMode="auto">
          <a:xfrm>
            <a:off x="7086600" y="6019800"/>
            <a:ext cx="1524000" cy="381000"/>
          </a:xfrm>
          <a:prstGeom prst="rect">
            <a:avLst/>
          </a:prstGeom>
          <a:noFill/>
          <a:ln w="9525">
            <a:noFill/>
            <a:miter lim="800000"/>
            <a:headEnd/>
            <a:tailEnd/>
          </a:ln>
        </p:spPr>
        <p:txBody>
          <a:bodyPr>
            <a:spAutoFit/>
          </a:bodyPr>
          <a:lstStyle/>
          <a:p>
            <a:pPr algn="ctr"/>
            <a:r>
              <a:rPr lang="en-US" b="1" dirty="0">
                <a:solidFill>
                  <a:srgbClr val="FFFF00"/>
                </a:solidFill>
                <a:latin typeface="Calibri" pitchFamily="34" charset="0"/>
              </a:rPr>
              <a:t>Sitka</a:t>
            </a:r>
          </a:p>
        </p:txBody>
      </p:sp>
      <p:cxnSp>
        <p:nvCxnSpPr>
          <p:cNvPr id="63" name="Straight Arrow Connector 62"/>
          <p:cNvCxnSpPr/>
          <p:nvPr/>
        </p:nvCxnSpPr>
        <p:spPr bwMode="auto">
          <a:xfrm rot="5400000" flipH="1" flipV="1">
            <a:off x="7173913" y="4713287"/>
            <a:ext cx="685800" cy="555625"/>
          </a:xfrm>
          <a:prstGeom prst="straightConnector1">
            <a:avLst/>
          </a:prstGeom>
          <a:ln>
            <a:headEnd type="none" w="sm" len="sm"/>
            <a:tailEnd type="arrow"/>
          </a:ln>
        </p:spPr>
        <p:style>
          <a:lnRef idx="3">
            <a:schemeClr val="dk1"/>
          </a:lnRef>
          <a:fillRef idx="0">
            <a:schemeClr val="dk1"/>
          </a:fillRef>
          <a:effectRef idx="2">
            <a:schemeClr val="dk1"/>
          </a:effectRef>
          <a:fontRef idx="minor">
            <a:schemeClr val="tx1"/>
          </a:fontRef>
        </p:style>
      </p:cxnSp>
      <p:pic>
        <p:nvPicPr>
          <p:cNvPr id="30773" name="Picture 2" descr="GSV4"/>
          <p:cNvPicPr>
            <a:picLocks noChangeAspect="1" noChangeArrowheads="1"/>
          </p:cNvPicPr>
          <p:nvPr/>
        </p:nvPicPr>
        <p:blipFill>
          <a:blip r:embed="rId5" cstate="print"/>
          <a:srcRect/>
          <a:stretch>
            <a:fillRect/>
          </a:stretch>
        </p:blipFill>
        <p:spPr bwMode="auto">
          <a:xfrm>
            <a:off x="152400" y="2971800"/>
            <a:ext cx="2057400" cy="1354138"/>
          </a:xfrm>
          <a:prstGeom prst="rect">
            <a:avLst/>
          </a:prstGeom>
          <a:noFill/>
          <a:ln w="3175">
            <a:solidFill>
              <a:schemeClr val="tx1"/>
            </a:solidFill>
            <a:miter lim="800000"/>
            <a:headEnd/>
            <a:tailEnd/>
          </a:ln>
        </p:spPr>
      </p:pic>
      <p:sp>
        <p:nvSpPr>
          <p:cNvPr id="30774" name="TextBox 64"/>
          <p:cNvSpPr txBox="1">
            <a:spLocks noChangeArrowheads="1"/>
          </p:cNvSpPr>
          <p:nvPr/>
        </p:nvSpPr>
        <p:spPr bwMode="auto">
          <a:xfrm>
            <a:off x="304800" y="3886200"/>
            <a:ext cx="1828800" cy="369888"/>
          </a:xfrm>
          <a:prstGeom prst="rect">
            <a:avLst/>
          </a:prstGeom>
          <a:noFill/>
          <a:ln w="9525">
            <a:noFill/>
            <a:miter lim="800000"/>
            <a:headEnd/>
            <a:tailEnd/>
          </a:ln>
        </p:spPr>
        <p:txBody>
          <a:bodyPr>
            <a:spAutoFit/>
          </a:bodyPr>
          <a:lstStyle/>
          <a:p>
            <a:pPr algn="ctr"/>
            <a:r>
              <a:rPr lang="en-US" b="1">
                <a:solidFill>
                  <a:srgbClr val="FFFF00"/>
                </a:solidFill>
                <a:latin typeface="Calibri" pitchFamily="34" charset="0"/>
              </a:rPr>
              <a:t>St Paul Island</a:t>
            </a:r>
          </a:p>
        </p:txBody>
      </p:sp>
      <p:cxnSp>
        <p:nvCxnSpPr>
          <p:cNvPr id="67" name="Straight Arrow Connector 66"/>
          <p:cNvCxnSpPr>
            <a:endCxn id="30757" idx="0"/>
          </p:cNvCxnSpPr>
          <p:nvPr/>
        </p:nvCxnSpPr>
        <p:spPr bwMode="auto">
          <a:xfrm rot="16200000" flipH="1">
            <a:off x="1676400" y="4572000"/>
            <a:ext cx="533400" cy="76200"/>
          </a:xfrm>
          <a:prstGeom prst="straightConnector1">
            <a:avLst/>
          </a:prstGeom>
          <a:ln>
            <a:headEnd type="none" w="sm" len="sm"/>
            <a:tailEnd type="arrow"/>
          </a:ln>
        </p:spPr>
        <p:style>
          <a:lnRef idx="3">
            <a:schemeClr val="dk1"/>
          </a:lnRef>
          <a:fillRef idx="0">
            <a:schemeClr val="dk1"/>
          </a:fillRef>
          <a:effectRef idx="2">
            <a:schemeClr val="dk1"/>
          </a:effectRef>
          <a:fontRef idx="minor">
            <a:schemeClr val="tx1"/>
          </a:fontRef>
        </p:style>
      </p:cxnSp>
      <p:pic>
        <p:nvPicPr>
          <p:cNvPr id="30778" name="Picture 3"/>
          <p:cNvPicPr>
            <a:picLocks noChangeAspect="1" noChangeArrowheads="1"/>
          </p:cNvPicPr>
          <p:nvPr/>
        </p:nvPicPr>
        <p:blipFill>
          <a:blip r:embed="rId6" cstate="print"/>
          <a:srcRect/>
          <a:stretch>
            <a:fillRect/>
          </a:stretch>
        </p:blipFill>
        <p:spPr bwMode="auto">
          <a:xfrm>
            <a:off x="152400" y="533400"/>
            <a:ext cx="2033588" cy="1600200"/>
          </a:xfrm>
          <a:prstGeom prst="rect">
            <a:avLst/>
          </a:prstGeom>
          <a:noFill/>
          <a:ln w="3175">
            <a:solidFill>
              <a:schemeClr val="tx1"/>
            </a:solidFill>
            <a:miter lim="800000"/>
            <a:headEnd/>
            <a:tailEnd/>
          </a:ln>
        </p:spPr>
      </p:pic>
      <p:sp>
        <p:nvSpPr>
          <p:cNvPr id="30779" name="TextBox 71"/>
          <p:cNvSpPr txBox="1">
            <a:spLocks noChangeArrowheads="1"/>
          </p:cNvSpPr>
          <p:nvPr/>
        </p:nvSpPr>
        <p:spPr bwMode="auto">
          <a:xfrm>
            <a:off x="228600" y="1752600"/>
            <a:ext cx="1828800" cy="369888"/>
          </a:xfrm>
          <a:prstGeom prst="rect">
            <a:avLst/>
          </a:prstGeom>
          <a:noFill/>
          <a:ln w="9525">
            <a:noFill/>
            <a:miter lim="800000"/>
            <a:headEnd/>
            <a:tailEnd/>
          </a:ln>
        </p:spPr>
        <p:txBody>
          <a:bodyPr>
            <a:spAutoFit/>
          </a:bodyPr>
          <a:lstStyle/>
          <a:p>
            <a:pPr algn="ctr"/>
            <a:r>
              <a:rPr lang="en-US" b="1" dirty="0" smtClean="0">
                <a:solidFill>
                  <a:srgbClr val="FF0000"/>
                </a:solidFill>
                <a:latin typeface="Calibri" pitchFamily="34" charset="0"/>
              </a:rPr>
              <a:t>Barrow</a:t>
            </a:r>
            <a:endParaRPr lang="en-US" b="1" dirty="0">
              <a:solidFill>
                <a:srgbClr val="FF0000"/>
              </a:solidFill>
              <a:latin typeface="Calibri" pitchFamily="34" charset="0"/>
            </a:endParaRPr>
          </a:p>
        </p:txBody>
      </p:sp>
      <p:sp>
        <p:nvSpPr>
          <p:cNvPr id="30780" name="Oval 15"/>
          <p:cNvSpPr>
            <a:spLocks noChangeArrowheads="1"/>
          </p:cNvSpPr>
          <p:nvPr/>
        </p:nvSpPr>
        <p:spPr bwMode="auto">
          <a:xfrm>
            <a:off x="3429000" y="6019800"/>
            <a:ext cx="152400" cy="152400"/>
          </a:xfrm>
          <a:prstGeom prst="ellipse">
            <a:avLst/>
          </a:prstGeom>
          <a:solidFill>
            <a:srgbClr val="FF0000"/>
          </a:solidFill>
          <a:ln w="9525">
            <a:solidFill>
              <a:srgbClr val="080808"/>
            </a:solidFill>
            <a:round/>
            <a:headEnd/>
            <a:tailEnd/>
          </a:ln>
        </p:spPr>
        <p:txBody>
          <a:bodyPr wrap="none" anchor="ctr"/>
          <a:lstStyle/>
          <a:p>
            <a:endParaRPr lang="en-US">
              <a:latin typeface="Calibri" pitchFamily="34" charset="0"/>
            </a:endParaRPr>
          </a:p>
        </p:txBody>
      </p:sp>
      <p:cxnSp>
        <p:nvCxnSpPr>
          <p:cNvPr id="69" name="Straight Arrow Connector 68"/>
          <p:cNvCxnSpPr>
            <a:endCxn id="30725" idx="2"/>
          </p:cNvCxnSpPr>
          <p:nvPr/>
        </p:nvCxnSpPr>
        <p:spPr>
          <a:xfrm flipV="1">
            <a:off x="2209800" y="838200"/>
            <a:ext cx="18288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71" name="Picture 4" descr="Fairbanks, AK PIC00014"/>
          <p:cNvPicPr preferRelativeResize="0">
            <a:picLocks noChangeArrowheads="1"/>
          </p:cNvPicPr>
          <p:nvPr/>
        </p:nvPicPr>
        <p:blipFill>
          <a:blip r:embed="rId7" cstate="print"/>
          <a:srcRect/>
          <a:stretch>
            <a:fillRect/>
          </a:stretch>
        </p:blipFill>
        <p:spPr bwMode="auto">
          <a:xfrm>
            <a:off x="6324600" y="609600"/>
            <a:ext cx="2667000" cy="2055812"/>
          </a:xfrm>
          <a:prstGeom prst="rect">
            <a:avLst/>
          </a:prstGeom>
          <a:noFill/>
          <a:ln w="9525">
            <a:noFill/>
            <a:miter lim="800000"/>
            <a:headEnd/>
            <a:tailEnd/>
          </a:ln>
        </p:spPr>
      </p:pic>
      <p:sp>
        <p:nvSpPr>
          <p:cNvPr id="72" name="TextBox 71"/>
          <p:cNvSpPr txBox="1"/>
          <p:nvPr/>
        </p:nvSpPr>
        <p:spPr>
          <a:xfrm>
            <a:off x="7086600" y="2286000"/>
            <a:ext cx="1274708" cy="369332"/>
          </a:xfrm>
          <a:prstGeom prst="rect">
            <a:avLst/>
          </a:prstGeom>
          <a:noFill/>
        </p:spPr>
        <p:txBody>
          <a:bodyPr wrap="none" rtlCol="0">
            <a:spAutoFit/>
          </a:bodyPr>
          <a:lstStyle/>
          <a:p>
            <a:r>
              <a:rPr lang="en-US" b="1" dirty="0" smtClean="0">
                <a:solidFill>
                  <a:srgbClr val="FF0000"/>
                </a:solidFill>
              </a:rPr>
              <a:t>Fairbanks</a:t>
            </a:r>
            <a:endParaRPr lang="en-US" b="1" dirty="0">
              <a:solidFill>
                <a:srgbClr val="FF0000"/>
              </a:solidFill>
            </a:endParaRPr>
          </a:p>
        </p:txBody>
      </p:sp>
      <p:cxnSp>
        <p:nvCxnSpPr>
          <p:cNvPr id="74" name="Straight Arrow Connector 73"/>
          <p:cNvCxnSpPr/>
          <p:nvPr/>
        </p:nvCxnSpPr>
        <p:spPr>
          <a:xfrm rot="5400000">
            <a:off x="5105400" y="1371600"/>
            <a:ext cx="13716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95995-7CA9-4E35-AFB7-A3A74CC37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5D3C420-394E-4161-8AD4-B7C09D79CE4C}">
  <ds:schemaRefs>
    <ds:schemaRef ds:uri="http://schemas.microsoft.com/office/2006/metadata/properties"/>
  </ds:schemaRefs>
</ds:datastoreItem>
</file>

<file path=customXml/itemProps3.xml><?xml version="1.0" encoding="utf-8"?>
<ds:datastoreItem xmlns:ds="http://schemas.openxmlformats.org/officeDocument/2006/customXml" ds:itemID="{FD31A230-3BE2-416F-BE82-2DD90A6E6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50782</TotalTime>
  <Words>1728</Words>
  <Application>Microsoft Office PowerPoint</Application>
  <PresentationFormat>On-screen Show (4:3)</PresentationFormat>
  <Paragraphs>261</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1_Flow</vt:lpstr>
      <vt:lpstr>Acrobat Document</vt:lpstr>
      <vt:lpstr>Slide 1</vt:lpstr>
      <vt:lpstr>CLIMATE OBSERVING NETWORK GOALS</vt:lpstr>
      <vt:lpstr>Slide 3</vt:lpstr>
      <vt:lpstr> Climate monitoring requires a long-term commitment to quality and stability.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               WMO Solid Precipitation              Inter-Comparison Experiment                            2011 - 2014</vt:lpstr>
      <vt:lpstr>Slide 19</vt:lpstr>
      <vt:lpstr>Slide 20</vt:lpstr>
      <vt:lpstr>Slide 21</vt:lpstr>
      <vt:lpstr>Slide 22</vt:lpstr>
      <vt:lpstr>Slide 23</vt:lpstr>
      <vt:lpstr>Slide 24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2812</cp:revision>
  <dcterms:created xsi:type="dcterms:W3CDTF">2010-03-05T18:03:08Z</dcterms:created>
  <dcterms:modified xsi:type="dcterms:W3CDTF">2011-04-13T16:50:24Z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